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5"/>
  </p:notesMasterIdLst>
  <p:sldIdLst>
    <p:sldId id="256" r:id="rId5"/>
    <p:sldId id="259" r:id="rId6"/>
    <p:sldId id="264" r:id="rId7"/>
    <p:sldId id="266" r:id="rId8"/>
    <p:sldId id="268" r:id="rId9"/>
    <p:sldId id="269" r:id="rId10"/>
    <p:sldId id="271" r:id="rId11"/>
    <p:sldId id="272" r:id="rId12"/>
    <p:sldId id="295" r:id="rId13"/>
    <p:sldId id="277" r:id="rId14"/>
    <p:sldId id="278" r:id="rId15"/>
    <p:sldId id="280" r:id="rId16"/>
    <p:sldId id="281" r:id="rId17"/>
    <p:sldId id="283" r:id="rId18"/>
    <p:sldId id="284" r:id="rId19"/>
    <p:sldId id="288" r:id="rId20"/>
    <p:sldId id="286" r:id="rId21"/>
    <p:sldId id="290" r:id="rId22"/>
    <p:sldId id="292" r:id="rId23"/>
    <p:sldId id="294" r:id="rId24"/>
  </p:sldIdLst>
  <p:sldSz cx="13004800" cy="73152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3306" autoAdjust="0"/>
  </p:normalViewPr>
  <p:slideViewPr>
    <p:cSldViewPr snapToGrid="0">
      <p:cViewPr varScale="1">
        <p:scale>
          <a:sx n="79" d="100"/>
          <a:sy n="79" d="100"/>
        </p:scale>
        <p:origin x="-1416" y="-90"/>
      </p:cViewPr>
      <p:guideLst>
        <p:guide orient="horz" pos="2304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EFA983F-E627-46CB-BC4A-9F952D33A26C}"/>
    <pc:docChg chg="modSld">
      <pc:chgData name="" userId="" providerId="" clId="Web-{2EFA983F-E627-46CB-BC4A-9F952D33A26C}" dt="2019-07-18T10:11:06.974" v="162" actId="20577"/>
      <pc:docMkLst>
        <pc:docMk/>
      </pc:docMkLst>
      <pc:sldChg chg="modSp">
        <pc:chgData name="" userId="" providerId="" clId="Web-{2EFA983F-E627-46CB-BC4A-9F952D33A26C}" dt="2019-07-18T10:11:06.974" v="162" actId="20577"/>
        <pc:sldMkLst>
          <pc:docMk/>
          <pc:sldMk cId="0" sldId="281"/>
        </pc:sldMkLst>
        <pc:spChg chg="mod">
          <ac:chgData name="" userId="" providerId="" clId="Web-{2EFA983F-E627-46CB-BC4A-9F952D33A26C}" dt="2019-07-18T10:11:06.974" v="162" actId="20577"/>
          <ac:spMkLst>
            <pc:docMk/>
            <pc:sldMk cId="0" sldId="281"/>
            <ac:spMk id="376" creationId="{00000000-0000-0000-0000-000000000000}"/>
          </ac:spMkLst>
        </pc:spChg>
        <pc:spChg chg="mod">
          <ac:chgData name="" userId="" providerId="" clId="Web-{2EFA983F-E627-46CB-BC4A-9F952D33A26C}" dt="2019-07-18T10:10:46.695" v="155" actId="20577"/>
          <ac:spMkLst>
            <pc:docMk/>
            <pc:sldMk cId="0" sldId="281"/>
            <ac:spMk id="377" creationId="{00000000-0000-0000-0000-000000000000}"/>
          </ac:spMkLst>
        </pc:spChg>
        <pc:spChg chg="mod">
          <ac:chgData name="" userId="" providerId="" clId="Web-{2EFA983F-E627-46CB-BC4A-9F952D33A26C}" dt="2019-07-18T10:10:27.259" v="151" actId="20577"/>
          <ac:spMkLst>
            <pc:docMk/>
            <pc:sldMk cId="0" sldId="281"/>
            <ac:spMk id="379" creationId="{00000000-0000-0000-0000-000000000000}"/>
          </ac:spMkLst>
        </pc:spChg>
        <pc:spChg chg="mod">
          <ac:chgData name="" userId="" providerId="" clId="Web-{2EFA983F-E627-46CB-BC4A-9F952D33A26C}" dt="2019-07-18T10:10:42.742" v="153" actId="20577"/>
          <ac:spMkLst>
            <pc:docMk/>
            <pc:sldMk cId="0" sldId="281"/>
            <ac:spMk id="381" creationId="{00000000-0000-0000-0000-000000000000}"/>
          </ac:spMkLst>
        </pc:spChg>
      </pc:sldChg>
      <pc:sldChg chg="modSp">
        <pc:chgData name="" userId="" providerId="" clId="Web-{2EFA983F-E627-46CB-BC4A-9F952D33A26C}" dt="2019-07-18T09:54:35.582" v="6" actId="20577"/>
        <pc:sldMkLst>
          <pc:docMk/>
          <pc:sldMk cId="0" sldId="284"/>
        </pc:sldMkLst>
        <pc:spChg chg="mod">
          <ac:chgData name="" userId="" providerId="" clId="Web-{2EFA983F-E627-46CB-BC4A-9F952D33A26C}" dt="2019-07-18T09:54:35.582" v="6" actId="20577"/>
          <ac:spMkLst>
            <pc:docMk/>
            <pc:sldMk cId="0" sldId="284"/>
            <ac:spMk id="395" creationId="{00000000-0000-0000-0000-000000000000}"/>
          </ac:spMkLst>
        </pc:spChg>
        <pc:spChg chg="mod">
          <ac:chgData name="" userId="" providerId="" clId="Web-{2EFA983F-E627-46CB-BC4A-9F952D33A26C}" dt="2019-07-18T09:54:24.458" v="4" actId="20577"/>
          <ac:spMkLst>
            <pc:docMk/>
            <pc:sldMk cId="0" sldId="284"/>
            <ac:spMk id="397" creationId="{00000000-0000-0000-0000-000000000000}"/>
          </ac:spMkLst>
        </pc:spChg>
        <pc:spChg chg="mod">
          <ac:chgData name="" userId="" providerId="" clId="Web-{2EFA983F-E627-46CB-BC4A-9F952D33A26C}" dt="2019-07-18T09:54:28.754" v="5" actId="20577"/>
          <ac:spMkLst>
            <pc:docMk/>
            <pc:sldMk cId="0" sldId="284"/>
            <ac:spMk id="399" creationId="{00000000-0000-0000-0000-000000000000}"/>
          </ac:spMkLst>
        </pc:spChg>
      </pc:sldChg>
      <pc:sldChg chg="modSp">
        <pc:chgData name="" userId="" providerId="" clId="Web-{2EFA983F-E627-46CB-BC4A-9F952D33A26C}" dt="2019-07-18T09:57:07.711" v="47" actId="14100"/>
        <pc:sldMkLst>
          <pc:docMk/>
          <pc:sldMk cId="0" sldId="286"/>
        </pc:sldMkLst>
        <pc:spChg chg="mod">
          <ac:chgData name="" userId="" providerId="" clId="Web-{2EFA983F-E627-46CB-BC4A-9F952D33A26C}" dt="2019-07-18T09:57:07.711" v="47" actId="14100"/>
          <ac:spMkLst>
            <pc:docMk/>
            <pc:sldMk cId="0" sldId="286"/>
            <ac:spMk id="416" creationId="{00000000-0000-0000-0000-000000000000}"/>
          </ac:spMkLst>
        </pc:spChg>
      </pc:sldChg>
      <pc:sldChg chg="modSp">
        <pc:chgData name="" userId="" providerId="" clId="Web-{2EFA983F-E627-46CB-BC4A-9F952D33A26C}" dt="2019-07-18T09:56:29.182" v="24" actId="20577"/>
        <pc:sldMkLst>
          <pc:docMk/>
          <pc:sldMk cId="0" sldId="288"/>
        </pc:sldMkLst>
        <pc:spChg chg="mod">
          <ac:chgData name="" userId="" providerId="" clId="Web-{2EFA983F-E627-46CB-BC4A-9F952D33A26C}" dt="2019-07-18T09:56:29.182" v="24" actId="20577"/>
          <ac:spMkLst>
            <pc:docMk/>
            <pc:sldMk cId="0" sldId="288"/>
            <ac:spMk id="428" creationId="{00000000-0000-0000-0000-000000000000}"/>
          </ac:spMkLst>
        </pc:spChg>
        <pc:spChg chg="mod">
          <ac:chgData name="" userId="" providerId="" clId="Web-{2EFA983F-E627-46CB-BC4A-9F952D33A26C}" dt="2019-07-18T09:54:49.581" v="10" actId="20577"/>
          <ac:spMkLst>
            <pc:docMk/>
            <pc:sldMk cId="0" sldId="288"/>
            <ac:spMk id="429" creationId="{00000000-0000-0000-0000-000000000000}"/>
          </ac:spMkLst>
        </pc:spChg>
        <pc:spChg chg="mod">
          <ac:chgData name="" userId="" providerId="" clId="Web-{2EFA983F-E627-46CB-BC4A-9F952D33A26C}" dt="2019-07-18T09:55:01.673" v="14" actId="14100"/>
          <ac:spMkLst>
            <pc:docMk/>
            <pc:sldMk cId="0" sldId="288"/>
            <ac:spMk id="436" creationId="{00000000-0000-0000-0000-000000000000}"/>
          </ac:spMkLst>
        </pc:spChg>
      </pc:sldChg>
      <pc:sldChg chg="modSp">
        <pc:chgData name="" userId="" providerId="" clId="Web-{2EFA983F-E627-46CB-BC4A-9F952D33A26C}" dt="2019-07-18T10:00:05.666" v="81" actId="20577"/>
        <pc:sldMkLst>
          <pc:docMk/>
          <pc:sldMk cId="0" sldId="290"/>
        </pc:sldMkLst>
        <pc:spChg chg="mod">
          <ac:chgData name="" userId="" providerId="" clId="Web-{2EFA983F-E627-46CB-BC4A-9F952D33A26C}" dt="2019-07-18T09:59:54.260" v="76" actId="20577"/>
          <ac:spMkLst>
            <pc:docMk/>
            <pc:sldMk cId="0" sldId="290"/>
            <ac:spMk id="444" creationId="{00000000-0000-0000-0000-000000000000}"/>
          </ac:spMkLst>
        </pc:spChg>
        <pc:spChg chg="mod">
          <ac:chgData name="" userId="" providerId="" clId="Web-{2EFA983F-E627-46CB-BC4A-9F952D33A26C}" dt="2019-07-18T10:00:05.666" v="81" actId="20577"/>
          <ac:spMkLst>
            <pc:docMk/>
            <pc:sldMk cId="0" sldId="290"/>
            <ac:spMk id="447" creationId="{00000000-0000-0000-0000-000000000000}"/>
          </ac:spMkLst>
        </pc:spChg>
        <pc:spChg chg="mod">
          <ac:chgData name="" userId="" providerId="" clId="Web-{2EFA983F-E627-46CB-BC4A-9F952D33A26C}" dt="2019-07-18T09:57:26.365" v="57" actId="20577"/>
          <ac:spMkLst>
            <pc:docMk/>
            <pc:sldMk cId="0" sldId="290"/>
            <ac:spMk id="450" creationId="{00000000-0000-0000-0000-000000000000}"/>
          </ac:spMkLst>
        </pc:spChg>
      </pc:sldChg>
      <pc:sldChg chg="modSp">
        <pc:chgData name="" userId="" providerId="" clId="Web-{2EFA983F-E627-46CB-BC4A-9F952D33A26C}" dt="2019-07-18T10:04:16.818" v="118" actId="20577"/>
        <pc:sldMkLst>
          <pc:docMk/>
          <pc:sldMk cId="0" sldId="292"/>
        </pc:sldMkLst>
        <pc:spChg chg="mod">
          <ac:chgData name="" userId="" providerId="" clId="Web-{2EFA983F-E627-46CB-BC4A-9F952D33A26C}" dt="2019-07-18T10:04:16.818" v="118" actId="20577"/>
          <ac:spMkLst>
            <pc:docMk/>
            <pc:sldMk cId="0" sldId="292"/>
            <ac:spMk id="458" creationId="{00000000-0000-0000-0000-000000000000}"/>
          </ac:spMkLst>
        </pc:spChg>
        <pc:spChg chg="mod">
          <ac:chgData name="" userId="" providerId="" clId="Web-{2EFA983F-E627-46CB-BC4A-9F952D33A26C}" dt="2019-07-18T10:03:44.899" v="91" actId="20577"/>
          <ac:spMkLst>
            <pc:docMk/>
            <pc:sldMk cId="0" sldId="292"/>
            <ac:spMk id="459" creationId="{00000000-0000-0000-0000-000000000000}"/>
          </ac:spMkLst>
        </pc:spChg>
        <pc:spChg chg="mod">
          <ac:chgData name="" userId="" providerId="" clId="Web-{2EFA983F-E627-46CB-BC4A-9F952D33A26C}" dt="2019-07-18T10:03:39.321" v="87" actId="20577"/>
          <ac:spMkLst>
            <pc:docMk/>
            <pc:sldMk cId="0" sldId="292"/>
            <ac:spMk id="460" creationId="{00000000-0000-0000-0000-000000000000}"/>
          </ac:spMkLst>
        </pc:spChg>
        <pc:spChg chg="mod">
          <ac:chgData name="" userId="" providerId="" clId="Web-{2EFA983F-E627-46CB-BC4A-9F952D33A26C}" dt="2019-07-18T10:03:34.118" v="85" actId="20577"/>
          <ac:spMkLst>
            <pc:docMk/>
            <pc:sldMk cId="0" sldId="292"/>
            <ac:spMk id="463" creationId="{00000000-0000-0000-0000-000000000000}"/>
          </ac:spMkLst>
        </pc:spChg>
      </pc:sldChg>
      <pc:sldChg chg="modSp">
        <pc:chgData name="" userId="" providerId="" clId="Web-{2EFA983F-E627-46CB-BC4A-9F952D33A26C}" dt="2019-07-18T10:06:12.544" v="148" actId="20577"/>
        <pc:sldMkLst>
          <pc:docMk/>
          <pc:sldMk cId="0" sldId="294"/>
        </pc:sldMkLst>
        <pc:spChg chg="mod">
          <ac:chgData name="" userId="" providerId="" clId="Web-{2EFA983F-E627-46CB-BC4A-9F952D33A26C}" dt="2019-07-18T10:05:25.954" v="124" actId="20577"/>
          <ac:spMkLst>
            <pc:docMk/>
            <pc:sldMk cId="0" sldId="294"/>
            <ac:spMk id="472" creationId="{00000000-0000-0000-0000-000000000000}"/>
          </ac:spMkLst>
        </pc:spChg>
        <pc:spChg chg="mod">
          <ac:chgData name="" userId="" providerId="" clId="Web-{2EFA983F-E627-46CB-BC4A-9F952D33A26C}" dt="2019-07-18T10:04:57.581" v="120" actId="20577"/>
          <ac:spMkLst>
            <pc:docMk/>
            <pc:sldMk cId="0" sldId="294"/>
            <ac:spMk id="473" creationId="{00000000-0000-0000-0000-000000000000}"/>
          </ac:spMkLst>
        </pc:spChg>
        <pc:spChg chg="mod">
          <ac:chgData name="" userId="" providerId="" clId="Web-{2EFA983F-E627-46CB-BC4A-9F952D33A26C}" dt="2019-07-18T10:05:41.437" v="131" actId="20577"/>
          <ac:spMkLst>
            <pc:docMk/>
            <pc:sldMk cId="0" sldId="294"/>
            <ac:spMk id="474" creationId="{00000000-0000-0000-0000-000000000000}"/>
          </ac:spMkLst>
        </pc:spChg>
        <pc:spChg chg="mod">
          <ac:chgData name="" userId="" providerId="" clId="Web-{2EFA983F-E627-46CB-BC4A-9F952D33A26C}" dt="2019-07-18T10:06:12.544" v="148" actId="20577"/>
          <ac:spMkLst>
            <pc:docMk/>
            <pc:sldMk cId="0" sldId="294"/>
            <ac:spMk id="475" creationId="{00000000-0000-0000-0000-000000000000}"/>
          </ac:spMkLst>
        </pc:spChg>
        <pc:spChg chg="mod">
          <ac:chgData name="" userId="" providerId="" clId="Web-{2EFA983F-E627-46CB-BC4A-9F952D33A26C}" dt="2019-07-18T10:05:55.436" v="140" actId="20577"/>
          <ac:spMkLst>
            <pc:docMk/>
            <pc:sldMk cId="0" sldId="294"/>
            <ac:spMk id="476" creationId="{00000000-0000-0000-0000-000000000000}"/>
          </ac:spMkLst>
        </pc:spChg>
      </pc:sldChg>
    </pc:docChg>
  </pc:docChgLst>
  <pc:docChgLst>
    <pc:chgData clId="Web-{6230CD23-49AD-4FF6-A278-217E11EE0C27}"/>
    <pc:docChg chg="modSld">
      <pc:chgData name="" userId="" providerId="" clId="Web-{6230CD23-49AD-4FF6-A278-217E11EE0C27}" dt="2019-07-18T06:44:21.812" v="48" actId="20577"/>
      <pc:docMkLst>
        <pc:docMk/>
      </pc:docMkLst>
      <pc:sldChg chg="modSp">
        <pc:chgData name="" userId="" providerId="" clId="Web-{6230CD23-49AD-4FF6-A278-217E11EE0C27}" dt="2019-07-18T06:22:35.464" v="6" actId="14100"/>
        <pc:sldMkLst>
          <pc:docMk/>
          <pc:sldMk cId="0" sldId="256"/>
        </pc:sldMkLst>
        <pc:spChg chg="mod">
          <ac:chgData name="" userId="" providerId="" clId="Web-{6230CD23-49AD-4FF6-A278-217E11EE0C27}" dt="2019-07-18T06:22:35.464" v="6" actId="14100"/>
          <ac:spMkLst>
            <pc:docMk/>
            <pc:sldMk cId="0" sldId="256"/>
            <ac:spMk id="183" creationId="{00000000-0000-0000-0000-000000000000}"/>
          </ac:spMkLst>
        </pc:spChg>
      </pc:sldChg>
      <pc:sldChg chg="modSp">
        <pc:chgData name="" userId="" providerId="" clId="Web-{6230CD23-49AD-4FF6-A278-217E11EE0C27}" dt="2019-07-18T06:30:01.110" v="24" actId="20577"/>
        <pc:sldMkLst>
          <pc:docMk/>
          <pc:sldMk cId="0" sldId="259"/>
        </pc:sldMkLst>
        <pc:spChg chg="mod">
          <ac:chgData name="" userId="" providerId="" clId="Web-{6230CD23-49AD-4FF6-A278-217E11EE0C27}" dt="2019-07-18T06:29:49.986" v="21" actId="20577"/>
          <ac:spMkLst>
            <pc:docMk/>
            <pc:sldMk cId="0" sldId="259"/>
            <ac:spMk id="207" creationId="{00000000-0000-0000-0000-000000000000}"/>
          </ac:spMkLst>
        </pc:spChg>
        <pc:spChg chg="mod">
          <ac:chgData name="" userId="" providerId="" clId="Web-{6230CD23-49AD-4FF6-A278-217E11EE0C27}" dt="2019-07-18T06:30:01.110" v="24" actId="20577"/>
          <ac:spMkLst>
            <pc:docMk/>
            <pc:sldMk cId="0" sldId="259"/>
            <ac:spMk id="208" creationId="{00000000-0000-0000-0000-000000000000}"/>
          </ac:spMkLst>
        </pc:spChg>
        <pc:spChg chg="mod">
          <ac:chgData name="" userId="" providerId="" clId="Web-{6230CD23-49AD-4FF6-A278-217E11EE0C27}" dt="2019-07-18T06:28:49.895" v="14" actId="20577"/>
          <ac:spMkLst>
            <pc:docMk/>
            <pc:sldMk cId="0" sldId="259"/>
            <ac:spMk id="211" creationId="{00000000-0000-0000-0000-000000000000}"/>
          </ac:spMkLst>
        </pc:spChg>
      </pc:sldChg>
      <pc:sldChg chg="modSp">
        <pc:chgData name="" userId="" providerId="" clId="Web-{6230CD23-49AD-4FF6-A278-217E11EE0C27}" dt="2019-07-18T06:44:21.812" v="48" actId="20577"/>
        <pc:sldMkLst>
          <pc:docMk/>
          <pc:sldMk cId="0" sldId="264"/>
        </pc:sldMkLst>
        <pc:spChg chg="mod">
          <ac:chgData name="" userId="" providerId="" clId="Web-{6230CD23-49AD-4FF6-A278-217E11EE0C27}" dt="2019-07-18T06:32:17.635" v="35" actId="20577"/>
          <ac:spMkLst>
            <pc:docMk/>
            <pc:sldMk cId="0" sldId="264"/>
            <ac:spMk id="256" creationId="{00000000-0000-0000-0000-000000000000}"/>
          </ac:spMkLst>
        </pc:spChg>
        <pc:spChg chg="mod">
          <ac:chgData name="" userId="" providerId="" clId="Web-{6230CD23-49AD-4FF6-A278-217E11EE0C27}" dt="2019-07-18T06:44:21.812" v="48" actId="20577"/>
          <ac:spMkLst>
            <pc:docMk/>
            <pc:sldMk cId="0" sldId="264"/>
            <ac:spMk id="259" creationId="{00000000-0000-0000-0000-000000000000}"/>
          </ac:spMkLst>
        </pc:spChg>
        <pc:picChg chg="mod">
          <ac:chgData name="" userId="" providerId="" clId="Web-{6230CD23-49AD-4FF6-A278-217E11EE0C27}" dt="2019-07-18T06:30:42.967" v="25" actId="1076"/>
          <ac:picMkLst>
            <pc:docMk/>
            <pc:sldMk cId="0" sldId="264"/>
            <ac:picMk id="261" creationId="{00000000-0000-0000-0000-000000000000}"/>
          </ac:picMkLst>
        </pc:picChg>
      </pc:sldChg>
    </pc:docChg>
  </pc:docChgLst>
  <pc:docChgLst>
    <pc:chgData clId="Web-{B3D79B86-8C44-40FA-BF28-11FA6BB7F55F}"/>
    <pc:docChg chg="modSld">
      <pc:chgData name="" userId="" providerId="" clId="Web-{B3D79B86-8C44-40FA-BF28-11FA6BB7F55F}" dt="2019-07-18T07:59:37.115" v="401" actId="20577"/>
      <pc:docMkLst>
        <pc:docMk/>
      </pc:docMkLst>
      <pc:sldChg chg="modSp">
        <pc:chgData name="" userId="" providerId="" clId="Web-{B3D79B86-8C44-40FA-BF28-11FA6BB7F55F}" dt="2019-07-18T07:43:48.154" v="11" actId="20577"/>
        <pc:sldMkLst>
          <pc:docMk/>
          <pc:sldMk cId="0" sldId="271"/>
        </pc:sldMkLst>
        <pc:spChg chg="mod">
          <ac:chgData name="" userId="" providerId="" clId="Web-{B3D79B86-8C44-40FA-BF28-11FA6BB7F55F}" dt="2019-07-18T07:43:48.154" v="11" actId="20577"/>
          <ac:spMkLst>
            <pc:docMk/>
            <pc:sldMk cId="0" sldId="271"/>
            <ac:spMk id="309" creationId="{00000000-0000-0000-0000-000000000000}"/>
          </ac:spMkLst>
        </pc:spChg>
        <pc:spChg chg="mod">
          <ac:chgData name="" userId="" providerId="" clId="Web-{B3D79B86-8C44-40FA-BF28-11FA6BB7F55F}" dt="2019-07-18T07:42:39.064" v="2" actId="20577"/>
          <ac:spMkLst>
            <pc:docMk/>
            <pc:sldMk cId="0" sldId="271"/>
            <ac:spMk id="311" creationId="{00000000-0000-0000-0000-000000000000}"/>
          </ac:spMkLst>
        </pc:spChg>
      </pc:sldChg>
      <pc:sldChg chg="modSp">
        <pc:chgData name="" userId="" providerId="" clId="Web-{B3D79B86-8C44-40FA-BF28-11FA6BB7F55F}" dt="2019-07-18T07:45:03.462" v="22" actId="20577"/>
        <pc:sldMkLst>
          <pc:docMk/>
          <pc:sldMk cId="0" sldId="272"/>
        </pc:sldMkLst>
        <pc:spChg chg="mod">
          <ac:chgData name="" userId="" providerId="" clId="Web-{B3D79B86-8C44-40FA-BF28-11FA6BB7F55F}" dt="2019-07-18T07:45:03.462" v="22" actId="20577"/>
          <ac:spMkLst>
            <pc:docMk/>
            <pc:sldMk cId="0" sldId="272"/>
            <ac:spMk id="314" creationId="{00000000-0000-0000-0000-000000000000}"/>
          </ac:spMkLst>
        </pc:spChg>
        <pc:spChg chg="mod">
          <ac:chgData name="" userId="" providerId="" clId="Web-{B3D79B86-8C44-40FA-BF28-11FA6BB7F55F}" dt="2019-07-18T07:44:49.900" v="17" actId="20577"/>
          <ac:spMkLst>
            <pc:docMk/>
            <pc:sldMk cId="0" sldId="272"/>
            <ac:spMk id="316" creationId="{00000000-0000-0000-0000-000000000000}"/>
          </ac:spMkLst>
        </pc:spChg>
        <pc:spChg chg="mod">
          <ac:chgData name="" userId="" providerId="" clId="Web-{B3D79B86-8C44-40FA-BF28-11FA6BB7F55F}" dt="2019-07-18T07:44:29.542" v="13" actId="20577"/>
          <ac:spMkLst>
            <pc:docMk/>
            <pc:sldMk cId="0" sldId="272"/>
            <ac:spMk id="317" creationId="{00000000-0000-0000-0000-000000000000}"/>
          </ac:spMkLst>
        </pc:spChg>
      </pc:sldChg>
      <pc:sldChg chg="modSp">
        <pc:chgData name="" userId="" providerId="" clId="Web-{B3D79B86-8C44-40FA-BF28-11FA6BB7F55F}" dt="2019-07-18T07:55:14.974" v="192" actId="20577"/>
        <pc:sldMkLst>
          <pc:docMk/>
          <pc:sldMk cId="0" sldId="277"/>
        </pc:sldMkLst>
        <pc:spChg chg="mod">
          <ac:chgData name="" userId="" providerId="" clId="Web-{B3D79B86-8C44-40FA-BF28-11FA6BB7F55F}" dt="2019-07-18T07:55:14.974" v="192" actId="20577"/>
          <ac:spMkLst>
            <pc:docMk/>
            <pc:sldMk cId="0" sldId="277"/>
            <ac:spMk id="354" creationId="{00000000-0000-0000-0000-000000000000}"/>
          </ac:spMkLst>
        </pc:spChg>
        <pc:spChg chg="mod">
          <ac:chgData name="" userId="" providerId="" clId="Web-{B3D79B86-8C44-40FA-BF28-11FA6BB7F55F}" dt="2019-07-18T07:53:05.106" v="140" actId="20577"/>
          <ac:spMkLst>
            <pc:docMk/>
            <pc:sldMk cId="0" sldId="277"/>
            <ac:spMk id="357" creationId="{00000000-0000-0000-0000-000000000000}"/>
          </ac:spMkLst>
        </pc:spChg>
      </pc:sldChg>
      <pc:sldChg chg="modSp">
        <pc:chgData name="" userId="" providerId="" clId="Web-{B3D79B86-8C44-40FA-BF28-11FA6BB7F55F}" dt="2019-07-18T07:56:34.188" v="247" actId="20577"/>
        <pc:sldMkLst>
          <pc:docMk/>
          <pc:sldMk cId="0" sldId="278"/>
        </pc:sldMkLst>
        <pc:spChg chg="mod">
          <ac:chgData name="" userId="" providerId="" clId="Web-{B3D79B86-8C44-40FA-BF28-11FA6BB7F55F}" dt="2019-07-18T07:56:34.188" v="247" actId="20577"/>
          <ac:spMkLst>
            <pc:docMk/>
            <pc:sldMk cId="0" sldId="278"/>
            <ac:spMk id="360" creationId="{00000000-0000-0000-0000-000000000000}"/>
          </ac:spMkLst>
        </pc:spChg>
        <pc:spChg chg="mod">
          <ac:chgData name="" userId="" providerId="" clId="Web-{B3D79B86-8C44-40FA-BF28-11FA6BB7F55F}" dt="2019-07-18T07:55:40.910" v="201" actId="20577"/>
          <ac:spMkLst>
            <pc:docMk/>
            <pc:sldMk cId="0" sldId="278"/>
            <ac:spMk id="362" creationId="{00000000-0000-0000-0000-000000000000}"/>
          </ac:spMkLst>
        </pc:spChg>
        <pc:spChg chg="mod">
          <ac:chgData name="" userId="" providerId="" clId="Web-{B3D79B86-8C44-40FA-BF28-11FA6BB7F55F}" dt="2019-07-18T07:55:23.582" v="197" actId="20577"/>
          <ac:spMkLst>
            <pc:docMk/>
            <pc:sldMk cId="0" sldId="278"/>
            <ac:spMk id="363" creationId="{00000000-0000-0000-0000-000000000000}"/>
          </ac:spMkLst>
        </pc:spChg>
      </pc:sldChg>
      <pc:sldChg chg="addSp modSp">
        <pc:chgData name="" userId="" providerId="" clId="Web-{B3D79B86-8C44-40FA-BF28-11FA6BB7F55F}" dt="2019-07-18T07:59:26.069" v="392" actId="20577"/>
        <pc:sldMkLst>
          <pc:docMk/>
          <pc:sldMk cId="0" sldId="280"/>
        </pc:sldMkLst>
        <pc:spChg chg="add mod">
          <ac:chgData name="" userId="" providerId="" clId="Web-{B3D79B86-8C44-40FA-BF28-11FA6BB7F55F}" dt="2019-07-18T07:57:41.981" v="287" actId="20577"/>
          <ac:spMkLst>
            <pc:docMk/>
            <pc:sldMk cId="0" sldId="280"/>
            <ac:spMk id="2" creationId="{2432DC36-0EF7-4E17-BC4D-A41FF9599809}"/>
          </ac:spMkLst>
        </pc:spChg>
        <pc:spChg chg="add mod">
          <ac:chgData name="" userId="" providerId="" clId="Web-{B3D79B86-8C44-40FA-BF28-11FA6BB7F55F}" dt="2019-07-18T07:59:26.069" v="392" actId="20577"/>
          <ac:spMkLst>
            <pc:docMk/>
            <pc:sldMk cId="0" sldId="280"/>
            <ac:spMk id="3" creationId="{23885DF9-8A87-46C6-B4C7-9EEFD4586C02}"/>
          </ac:spMkLst>
        </pc:spChg>
        <pc:spChg chg="mod">
          <ac:chgData name="" userId="" providerId="" clId="Web-{B3D79B86-8C44-40FA-BF28-11FA6BB7F55F}" dt="2019-07-18T07:56:49.859" v="252" actId="20577"/>
          <ac:spMkLst>
            <pc:docMk/>
            <pc:sldMk cId="0" sldId="280"/>
            <ac:spMk id="373" creationId="{00000000-0000-0000-0000-000000000000}"/>
          </ac:spMkLst>
        </pc:spChg>
        <pc:spChg chg="mod">
          <ac:chgData name="" userId="" providerId="" clId="Web-{B3D79B86-8C44-40FA-BF28-11FA6BB7F55F}" dt="2019-07-18T07:58:28.041" v="318" actId="20577"/>
          <ac:spMkLst>
            <pc:docMk/>
            <pc:sldMk cId="0" sldId="280"/>
            <ac:spMk id="375" creationId="{00000000-0000-0000-0000-000000000000}"/>
          </ac:spMkLst>
        </pc:spChg>
      </pc:sldChg>
      <pc:sldChg chg="modSp">
        <pc:chgData name="" userId="" providerId="" clId="Web-{B3D79B86-8C44-40FA-BF28-11FA6BB7F55F}" dt="2019-07-18T07:59:37.115" v="401" actId="20577"/>
        <pc:sldMkLst>
          <pc:docMk/>
          <pc:sldMk cId="0" sldId="281"/>
        </pc:sldMkLst>
        <pc:spChg chg="mod">
          <ac:chgData name="" userId="" providerId="" clId="Web-{B3D79B86-8C44-40FA-BF28-11FA6BB7F55F}" dt="2019-07-18T07:59:37.115" v="401" actId="20577"/>
          <ac:spMkLst>
            <pc:docMk/>
            <pc:sldMk cId="0" sldId="281"/>
            <ac:spMk id="376" creationId="{00000000-0000-0000-0000-000000000000}"/>
          </ac:spMkLst>
        </pc:spChg>
      </pc:sldChg>
      <pc:sldChg chg="modSp">
        <pc:chgData name="" userId="" providerId="" clId="Web-{B3D79B86-8C44-40FA-BF28-11FA6BB7F55F}" dt="2019-07-18T07:52:55.825" v="133" actId="20577"/>
        <pc:sldMkLst>
          <pc:docMk/>
          <pc:sldMk cId="3784188902" sldId="295"/>
        </pc:sldMkLst>
        <pc:spChg chg="mod">
          <ac:chgData name="" userId="" providerId="" clId="Web-{B3D79B86-8C44-40FA-BF28-11FA6BB7F55F}" dt="2019-07-18T07:52:55.825" v="133" actId="20577"/>
          <ac:spMkLst>
            <pc:docMk/>
            <pc:sldMk cId="3784188902" sldId="295"/>
            <ac:spMk id="2" creationId="{00000000-0000-0000-0000-000000000000}"/>
          </ac:spMkLst>
        </pc:spChg>
        <pc:spChg chg="mod">
          <ac:chgData name="" userId="" providerId="" clId="Web-{B3D79B86-8C44-40FA-BF28-11FA6BB7F55F}" dt="2019-07-18T07:46:21.598" v="37" actId="20577"/>
          <ac:spMkLst>
            <pc:docMk/>
            <pc:sldMk cId="3784188902" sldId="295"/>
            <ac:spMk id="376" creationId="{00000000-0000-0000-0000-000000000000}"/>
          </ac:spMkLst>
        </pc:spChg>
        <pc:spChg chg="mod">
          <ac:chgData name="" userId="" providerId="" clId="Web-{B3D79B86-8C44-40FA-BF28-11FA6BB7F55F}" dt="2019-07-18T07:52:19.249" v="67" actId="20577"/>
          <ac:spMkLst>
            <pc:docMk/>
            <pc:sldMk cId="3784188902" sldId="295"/>
            <ac:spMk id="377" creationId="{00000000-0000-0000-0000-000000000000}"/>
          </ac:spMkLst>
        </pc:spChg>
        <pc:spChg chg="mod">
          <ac:chgData name="" userId="" providerId="" clId="Web-{B3D79B86-8C44-40FA-BF28-11FA6BB7F55F}" dt="2019-07-18T07:49:58.367" v="39" actId="20577"/>
          <ac:spMkLst>
            <pc:docMk/>
            <pc:sldMk cId="3784188902" sldId="295"/>
            <ac:spMk id="379" creationId="{00000000-0000-0000-0000-000000000000}"/>
          </ac:spMkLst>
        </pc:spChg>
        <pc:spChg chg="mod">
          <ac:chgData name="" userId="" providerId="" clId="Web-{B3D79B86-8C44-40FA-BF28-11FA6BB7F55F}" dt="2019-07-18T07:51:31.518" v="45" actId="20577"/>
          <ac:spMkLst>
            <pc:docMk/>
            <pc:sldMk cId="3784188902" sldId="295"/>
            <ac:spMk id="381" creationId="{00000000-0000-0000-0000-000000000000}"/>
          </ac:spMkLst>
        </pc:spChg>
      </pc:sldChg>
    </pc:docChg>
  </pc:docChgLst>
  <pc:docChgLst>
    <pc:chgData clId="Web-{A8AF1A21-E3EF-4E5D-93CA-E7C43E61283A}"/>
    <pc:docChg chg="modSld">
      <pc:chgData name="" userId="" providerId="" clId="Web-{A8AF1A21-E3EF-4E5D-93CA-E7C43E61283A}" dt="2019-07-18T07:23:43.598" v="96" actId="20577"/>
      <pc:docMkLst>
        <pc:docMk/>
      </pc:docMkLst>
      <pc:sldChg chg="modSp">
        <pc:chgData name="" userId="" providerId="" clId="Web-{A8AF1A21-E3EF-4E5D-93CA-E7C43E61283A}" dt="2019-07-18T07:11:16.188" v="26" actId="20577"/>
        <pc:sldMkLst>
          <pc:docMk/>
          <pc:sldMk cId="0" sldId="264"/>
        </pc:sldMkLst>
        <pc:spChg chg="mod">
          <ac:chgData name="" userId="" providerId="" clId="Web-{A8AF1A21-E3EF-4E5D-93CA-E7C43E61283A}" dt="2019-07-18T07:11:16.188" v="26" actId="20577"/>
          <ac:spMkLst>
            <pc:docMk/>
            <pc:sldMk cId="0" sldId="264"/>
            <ac:spMk id="259" creationId="{00000000-0000-0000-0000-000000000000}"/>
          </ac:spMkLst>
        </pc:spChg>
      </pc:sldChg>
      <pc:sldChg chg="modSp">
        <pc:chgData name="" userId="" providerId="" clId="Web-{A8AF1A21-E3EF-4E5D-93CA-E7C43E61283A}" dt="2019-07-18T07:14:41.676" v="70" actId="20577"/>
        <pc:sldMkLst>
          <pc:docMk/>
          <pc:sldMk cId="0" sldId="266"/>
        </pc:sldMkLst>
        <pc:spChg chg="mod">
          <ac:chgData name="" userId="" providerId="" clId="Web-{A8AF1A21-E3EF-4E5D-93CA-E7C43E61283A}" dt="2019-07-18T07:13:43.180" v="54" actId="20577"/>
          <ac:spMkLst>
            <pc:docMk/>
            <pc:sldMk cId="0" sldId="266"/>
            <ac:spMk id="2" creationId="{00000000-0000-0000-0000-000000000000}"/>
          </ac:spMkLst>
        </pc:spChg>
        <pc:spChg chg="mod">
          <ac:chgData name="" userId="" providerId="" clId="Web-{A8AF1A21-E3EF-4E5D-93CA-E7C43E61283A}" dt="2019-07-18T07:13:53.851" v="62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" userId="" providerId="" clId="Web-{A8AF1A21-E3EF-4E5D-93CA-E7C43E61283A}" dt="2019-07-18T07:11:57.311" v="30" actId="20577"/>
          <ac:spMkLst>
            <pc:docMk/>
            <pc:sldMk cId="0" sldId="266"/>
            <ac:spMk id="264" creationId="{00000000-0000-0000-0000-000000000000}"/>
          </ac:spMkLst>
        </pc:spChg>
        <pc:spChg chg="mod">
          <ac:chgData name="" userId="" providerId="" clId="Web-{A8AF1A21-E3EF-4E5D-93CA-E7C43E61283A}" dt="2019-07-18T07:14:35.583" v="68" actId="20577"/>
          <ac:spMkLst>
            <pc:docMk/>
            <pc:sldMk cId="0" sldId="266"/>
            <ac:spMk id="265" creationId="{00000000-0000-0000-0000-000000000000}"/>
          </ac:spMkLst>
        </pc:spChg>
        <pc:spChg chg="mod">
          <ac:chgData name="" userId="" providerId="" clId="Web-{A8AF1A21-E3EF-4E5D-93CA-E7C43E61283A}" dt="2019-07-18T07:12:46.433" v="45" actId="20577"/>
          <ac:spMkLst>
            <pc:docMk/>
            <pc:sldMk cId="0" sldId="266"/>
            <ac:spMk id="266" creationId="{00000000-0000-0000-0000-000000000000}"/>
          </ac:spMkLst>
        </pc:spChg>
        <pc:spChg chg="mod">
          <ac:chgData name="" userId="" providerId="" clId="Web-{A8AF1A21-E3EF-4E5D-93CA-E7C43E61283A}" dt="2019-07-18T07:13:20.665" v="51" actId="20577"/>
          <ac:spMkLst>
            <pc:docMk/>
            <pc:sldMk cId="0" sldId="266"/>
            <ac:spMk id="267" creationId="{00000000-0000-0000-0000-000000000000}"/>
          </ac:spMkLst>
        </pc:spChg>
        <pc:spChg chg="mod">
          <ac:chgData name="" userId="" providerId="" clId="Web-{A8AF1A21-E3EF-4E5D-93CA-E7C43E61283A}" dt="2019-07-18T07:14:28.630" v="66" actId="20577"/>
          <ac:spMkLst>
            <pc:docMk/>
            <pc:sldMk cId="0" sldId="266"/>
            <ac:spMk id="279" creationId="{00000000-0000-0000-0000-000000000000}"/>
          </ac:spMkLst>
        </pc:spChg>
        <pc:spChg chg="mod">
          <ac:chgData name="" userId="" providerId="" clId="Web-{A8AF1A21-E3EF-4E5D-93CA-E7C43E61283A}" dt="2019-07-18T07:12:38.121" v="39" actId="20577"/>
          <ac:spMkLst>
            <pc:docMk/>
            <pc:sldMk cId="0" sldId="266"/>
            <ac:spMk id="285" creationId="{00000000-0000-0000-0000-000000000000}"/>
          </ac:spMkLst>
        </pc:spChg>
        <pc:spChg chg="mod">
          <ac:chgData name="" userId="" providerId="" clId="Web-{A8AF1A21-E3EF-4E5D-93CA-E7C43E61283A}" dt="2019-07-18T07:14:41.676" v="70" actId="20577"/>
          <ac:spMkLst>
            <pc:docMk/>
            <pc:sldMk cId="0" sldId="266"/>
            <ac:spMk id="286" creationId="{00000000-0000-0000-0000-000000000000}"/>
          </ac:spMkLst>
        </pc:spChg>
      </pc:sldChg>
      <pc:sldChg chg="modSp">
        <pc:chgData name="" userId="" providerId="" clId="Web-{A8AF1A21-E3EF-4E5D-93CA-E7C43E61283A}" dt="2019-07-18T07:16:02.125" v="78" actId="20577"/>
        <pc:sldMkLst>
          <pc:docMk/>
          <pc:sldMk cId="0" sldId="268"/>
        </pc:sldMkLst>
        <pc:spChg chg="mod">
          <ac:chgData name="" userId="" providerId="" clId="Web-{A8AF1A21-E3EF-4E5D-93CA-E7C43E61283A}" dt="2019-07-18T07:15:52.672" v="75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" userId="" providerId="" clId="Web-{A8AF1A21-E3EF-4E5D-93CA-E7C43E61283A}" dt="2019-07-18T07:16:02.125" v="78" actId="20577"/>
          <ac:spMkLst>
            <pc:docMk/>
            <pc:sldMk cId="0" sldId="268"/>
            <ac:spMk id="295" creationId="{00000000-0000-0000-0000-000000000000}"/>
          </ac:spMkLst>
        </pc:spChg>
      </pc:sldChg>
      <pc:sldChg chg="modSp">
        <pc:chgData name="" userId="" providerId="" clId="Web-{A8AF1A21-E3EF-4E5D-93CA-E7C43E61283A}" dt="2019-07-18T07:23:43.598" v="96" actId="20577"/>
        <pc:sldMkLst>
          <pc:docMk/>
          <pc:sldMk cId="0" sldId="269"/>
        </pc:sldMkLst>
        <pc:spChg chg="mod">
          <ac:chgData name="" userId="" providerId="" clId="Web-{A8AF1A21-E3EF-4E5D-93CA-E7C43E61283A}" dt="2019-07-18T07:23:43.598" v="96" actId="20577"/>
          <ac:spMkLst>
            <pc:docMk/>
            <pc:sldMk cId="0" sldId="269"/>
            <ac:spMk id="299" creationId="{00000000-0000-0000-0000-000000000000}"/>
          </ac:spMkLst>
        </pc:spChg>
        <pc:spChg chg="mod">
          <ac:chgData name="" userId="" providerId="" clId="Web-{A8AF1A21-E3EF-4E5D-93CA-E7C43E61283A}" dt="2019-07-18T07:21:11.279" v="88" actId="20577"/>
          <ac:spMkLst>
            <pc:docMk/>
            <pc:sldMk cId="0" sldId="269"/>
            <ac:spMk id="301" creationId="{00000000-0000-0000-0000-000000000000}"/>
          </ac:spMkLst>
        </pc:spChg>
        <pc:spChg chg="mod">
          <ac:chgData name="" userId="" providerId="" clId="Web-{A8AF1A21-E3EF-4E5D-93CA-E7C43E61283A}" dt="2019-07-18T07:21:19.075" v="91" actId="20577"/>
          <ac:spMkLst>
            <pc:docMk/>
            <pc:sldMk cId="0" sldId="269"/>
            <ac:spMk id="302" creationId="{00000000-0000-0000-0000-000000000000}"/>
          </ac:spMkLst>
        </pc:spChg>
      </pc:sldChg>
    </pc:docChg>
  </pc:docChgLst>
  <pc:docChgLst>
    <pc:chgData clId="Web-{72939DD4-485E-4026-8A73-B7F3DE2785D2}"/>
    <pc:docChg chg="modSld">
      <pc:chgData name="" userId="" providerId="" clId="Web-{72939DD4-485E-4026-8A73-B7F3DE2785D2}" dt="2019-07-19T10:30:05.430" v="568"/>
      <pc:docMkLst>
        <pc:docMk/>
      </pc:docMkLst>
      <pc:sldChg chg="modNotes">
        <pc:chgData name="" userId="" providerId="" clId="Web-{72939DD4-485E-4026-8A73-B7F3DE2785D2}" dt="2019-07-19T09:59:59.972" v="292"/>
        <pc:sldMkLst>
          <pc:docMk/>
          <pc:sldMk cId="0" sldId="256"/>
        </pc:sldMkLst>
      </pc:sldChg>
      <pc:sldChg chg="modNotes">
        <pc:chgData name="" userId="" providerId="" clId="Web-{72939DD4-485E-4026-8A73-B7F3DE2785D2}" dt="2019-07-19T09:46:21.423" v="80"/>
        <pc:sldMkLst>
          <pc:docMk/>
          <pc:sldMk cId="0" sldId="259"/>
        </pc:sldMkLst>
      </pc:sldChg>
      <pc:sldChg chg="modNotes">
        <pc:chgData name="" userId="" providerId="" clId="Web-{72939DD4-485E-4026-8A73-B7F3DE2785D2}" dt="2019-07-19T10:01:40.183" v="330"/>
        <pc:sldMkLst>
          <pc:docMk/>
          <pc:sldMk cId="0" sldId="264"/>
        </pc:sldMkLst>
      </pc:sldChg>
      <pc:sldChg chg="modNotes">
        <pc:chgData name="" userId="" providerId="" clId="Web-{72939DD4-485E-4026-8A73-B7F3DE2785D2}" dt="2019-07-19T10:20:39.239" v="487"/>
        <pc:sldMkLst>
          <pc:docMk/>
          <pc:sldMk cId="0" sldId="266"/>
        </pc:sldMkLst>
      </pc:sldChg>
      <pc:sldChg chg="modNotes">
        <pc:chgData name="" userId="" providerId="" clId="Web-{72939DD4-485E-4026-8A73-B7F3DE2785D2}" dt="2019-07-19T10:24:08.457" v="541"/>
        <pc:sldMkLst>
          <pc:docMk/>
          <pc:sldMk cId="0" sldId="268"/>
        </pc:sldMkLst>
      </pc:sldChg>
      <pc:sldChg chg="modNotes">
        <pc:chgData name="" userId="" providerId="" clId="Web-{72939DD4-485E-4026-8A73-B7F3DE2785D2}" dt="2019-07-19T10:30:05.430" v="568"/>
        <pc:sldMkLst>
          <pc:docMk/>
          <pc:sldMk cId="0" sldId="269"/>
        </pc:sldMkLst>
      </pc:sldChg>
    </pc:docChg>
  </pc:docChgLst>
  <pc:docChgLst>
    <pc:chgData clId="Web-{640B1F77-8FED-4689-8CBF-2600F94E48D5}"/>
    <pc:docChg chg="modSld">
      <pc:chgData name="" userId="" providerId="" clId="Web-{640B1F77-8FED-4689-8CBF-2600F94E48D5}" dt="2019-07-18T09:53:31.368" v="57" actId="20577"/>
      <pc:docMkLst>
        <pc:docMk/>
      </pc:docMkLst>
      <pc:sldChg chg="modSp">
        <pc:chgData name="" userId="" providerId="" clId="Web-{640B1F77-8FED-4689-8CBF-2600F94E48D5}" dt="2019-07-18T09:52:08.343" v="33" actId="20577"/>
        <pc:sldMkLst>
          <pc:docMk/>
          <pc:sldMk cId="0" sldId="283"/>
        </pc:sldMkLst>
        <pc:spChg chg="mod">
          <ac:chgData name="" userId="" providerId="" clId="Web-{640B1F77-8FED-4689-8CBF-2600F94E48D5}" dt="2019-07-18T09:52:08.343" v="33" actId="20577"/>
          <ac:spMkLst>
            <pc:docMk/>
            <pc:sldMk cId="0" sldId="283"/>
            <ac:spMk id="385" creationId="{00000000-0000-0000-0000-000000000000}"/>
          </ac:spMkLst>
        </pc:spChg>
        <pc:spChg chg="mod">
          <ac:chgData name="" userId="" providerId="" clId="Web-{640B1F77-8FED-4689-8CBF-2600F94E48D5}" dt="2019-07-18T09:52:01.828" v="27" actId="20577"/>
          <ac:spMkLst>
            <pc:docMk/>
            <pc:sldMk cId="0" sldId="283"/>
            <ac:spMk id="390" creationId="{00000000-0000-0000-0000-000000000000}"/>
          </ac:spMkLst>
        </pc:spChg>
        <pc:spChg chg="mod">
          <ac:chgData name="" userId="" providerId="" clId="Web-{640B1F77-8FED-4689-8CBF-2600F94E48D5}" dt="2019-07-18T09:50:27.991" v="7" actId="20577"/>
          <ac:spMkLst>
            <pc:docMk/>
            <pc:sldMk cId="0" sldId="283"/>
            <ac:spMk id="392" creationId="{00000000-0000-0000-0000-000000000000}"/>
          </ac:spMkLst>
        </pc:spChg>
      </pc:sldChg>
      <pc:sldChg chg="modSp">
        <pc:chgData name="" userId="" providerId="" clId="Web-{640B1F77-8FED-4689-8CBF-2600F94E48D5}" dt="2019-07-18T09:53:31.368" v="57" actId="20577"/>
        <pc:sldMkLst>
          <pc:docMk/>
          <pc:sldMk cId="0" sldId="284"/>
        </pc:sldMkLst>
        <pc:spChg chg="mod">
          <ac:chgData name="" userId="" providerId="" clId="Web-{640B1F77-8FED-4689-8CBF-2600F94E48D5}" dt="2019-07-18T09:52:39.325" v="35" actId="20577"/>
          <ac:spMkLst>
            <pc:docMk/>
            <pc:sldMk cId="0" sldId="284"/>
            <ac:spMk id="394" creationId="{00000000-0000-0000-0000-000000000000}"/>
          </ac:spMkLst>
        </pc:spChg>
        <pc:spChg chg="mod">
          <ac:chgData name="" userId="" providerId="" clId="Web-{640B1F77-8FED-4689-8CBF-2600F94E48D5}" dt="2019-07-18T09:53:31.368" v="57" actId="20577"/>
          <ac:spMkLst>
            <pc:docMk/>
            <pc:sldMk cId="0" sldId="284"/>
            <ac:spMk id="397" creationId="{00000000-0000-0000-0000-000000000000}"/>
          </ac:spMkLst>
        </pc:spChg>
        <pc:spChg chg="mod">
          <ac:chgData name="" userId="" providerId="" clId="Web-{640B1F77-8FED-4689-8CBF-2600F94E48D5}" dt="2019-07-18T09:53:01.901" v="44" actId="20577"/>
          <ac:spMkLst>
            <pc:docMk/>
            <pc:sldMk cId="0" sldId="284"/>
            <ac:spMk id="399" creationId="{00000000-0000-0000-0000-000000000000}"/>
          </ac:spMkLst>
        </pc:spChg>
      </pc:sldChg>
    </pc:docChg>
  </pc:docChgLst>
  <pc:docChgLst>
    <pc:chgData clId="Web-{61B56B95-3C71-4504-97F2-E4B028A8970B}"/>
    <pc:docChg chg="modSld">
      <pc:chgData name="" userId="" providerId="" clId="Web-{61B56B95-3C71-4504-97F2-E4B028A8970B}" dt="2019-07-19T11:30:06.948" v="517"/>
      <pc:docMkLst>
        <pc:docMk/>
      </pc:docMkLst>
      <pc:sldChg chg="modNotes">
        <pc:chgData name="" userId="" providerId="" clId="Web-{61B56B95-3C71-4504-97F2-E4B028A8970B}" dt="2019-07-19T10:57:54.414" v="94"/>
        <pc:sldMkLst>
          <pc:docMk/>
          <pc:sldMk cId="0" sldId="269"/>
        </pc:sldMkLst>
      </pc:sldChg>
      <pc:sldChg chg="modNotes">
        <pc:chgData name="" userId="" providerId="" clId="Web-{61B56B95-3C71-4504-97F2-E4B028A8970B}" dt="2019-07-19T11:01:54.427" v="223"/>
        <pc:sldMkLst>
          <pc:docMk/>
          <pc:sldMk cId="0" sldId="271"/>
        </pc:sldMkLst>
      </pc:sldChg>
      <pc:sldChg chg="modNotes">
        <pc:chgData name="" userId="" providerId="" clId="Web-{61B56B95-3C71-4504-97F2-E4B028A8970B}" dt="2019-07-19T11:07:44.900" v="340"/>
        <pc:sldMkLst>
          <pc:docMk/>
          <pc:sldMk cId="0" sldId="272"/>
        </pc:sldMkLst>
      </pc:sldChg>
      <pc:sldChg chg="modSp modNotes">
        <pc:chgData name="" userId="" providerId="" clId="Web-{61B56B95-3C71-4504-97F2-E4B028A8970B}" dt="2019-07-19T11:26:17.300" v="432"/>
        <pc:sldMkLst>
          <pc:docMk/>
          <pc:sldMk cId="0" sldId="277"/>
        </pc:sldMkLst>
        <pc:spChg chg="mod">
          <ac:chgData name="" userId="" providerId="" clId="Web-{61B56B95-3C71-4504-97F2-E4B028A8970B}" dt="2019-07-19T11:23:21.906" v="396" actId="20577"/>
          <ac:spMkLst>
            <pc:docMk/>
            <pc:sldMk cId="0" sldId="277"/>
            <ac:spMk id="354" creationId="{00000000-0000-0000-0000-000000000000}"/>
          </ac:spMkLst>
        </pc:spChg>
      </pc:sldChg>
      <pc:sldChg chg="modNotes">
        <pc:chgData name="" userId="" providerId="" clId="Web-{61B56B95-3C71-4504-97F2-E4B028A8970B}" dt="2019-07-19T11:30:06.948" v="517"/>
        <pc:sldMkLst>
          <pc:docMk/>
          <pc:sldMk cId="0" sldId="278"/>
        </pc:sldMkLst>
      </pc:sldChg>
    </pc:docChg>
  </pc:docChgLst>
  <pc:docChgLst>
    <pc:chgData clId="Web-{9C5BE8BC-554A-405D-8099-3B3A2B8459DF}"/>
    <pc:docChg chg="modSld">
      <pc:chgData name="" userId="" providerId="" clId="Web-{9C5BE8BC-554A-405D-8099-3B3A2B8459DF}" dt="2019-07-19T13:00:50.741" v="693"/>
      <pc:docMkLst>
        <pc:docMk/>
      </pc:docMkLst>
      <pc:sldChg chg="modNotes">
        <pc:chgData name="" userId="" providerId="" clId="Web-{9C5BE8BC-554A-405D-8099-3B3A2B8459DF}" dt="2019-07-19T12:57:17.130" v="687"/>
        <pc:sldMkLst>
          <pc:docMk/>
          <pc:sldMk cId="0" sldId="256"/>
        </pc:sldMkLst>
      </pc:sldChg>
      <pc:sldChg chg="modNotes">
        <pc:chgData name="" userId="" providerId="" clId="Web-{9C5BE8BC-554A-405D-8099-3B3A2B8459DF}" dt="2019-07-19T12:57:35.551" v="689"/>
        <pc:sldMkLst>
          <pc:docMk/>
          <pc:sldMk cId="0" sldId="259"/>
        </pc:sldMkLst>
      </pc:sldChg>
      <pc:sldChg chg="modNotes">
        <pc:chgData name="" userId="" providerId="" clId="Web-{9C5BE8BC-554A-405D-8099-3B3A2B8459DF}" dt="2019-07-19T12:58:21.079" v="691"/>
        <pc:sldMkLst>
          <pc:docMk/>
          <pc:sldMk cId="0" sldId="264"/>
        </pc:sldMkLst>
      </pc:sldChg>
      <pc:sldChg chg="modNotes">
        <pc:chgData name="" userId="" providerId="" clId="Web-{9C5BE8BC-554A-405D-8099-3B3A2B8459DF}" dt="2019-07-19T12:53:34.410" v="680"/>
        <pc:sldMkLst>
          <pc:docMk/>
          <pc:sldMk cId="0" sldId="271"/>
        </pc:sldMkLst>
      </pc:sldChg>
      <pc:sldChg chg="modNotes">
        <pc:chgData name="" userId="" providerId="" clId="Web-{9C5BE8BC-554A-405D-8099-3B3A2B8459DF}" dt="2019-07-19T12:12:06.257" v="126"/>
        <pc:sldMkLst>
          <pc:docMk/>
          <pc:sldMk cId="0" sldId="280"/>
        </pc:sldMkLst>
      </pc:sldChg>
      <pc:sldChg chg="modNotes">
        <pc:chgData name="" userId="" providerId="" clId="Web-{9C5BE8BC-554A-405D-8099-3B3A2B8459DF}" dt="2019-07-19T12:12:49.191" v="145"/>
        <pc:sldMkLst>
          <pc:docMk/>
          <pc:sldMk cId="0" sldId="281"/>
        </pc:sldMkLst>
      </pc:sldChg>
      <pc:sldChg chg="modNotes">
        <pc:chgData name="" userId="" providerId="" clId="Web-{9C5BE8BC-554A-405D-8099-3B3A2B8459DF}" dt="2019-07-19T12:18:00.203" v="255"/>
        <pc:sldMkLst>
          <pc:docMk/>
          <pc:sldMk cId="0" sldId="283"/>
        </pc:sldMkLst>
      </pc:sldChg>
      <pc:sldChg chg="modNotes">
        <pc:chgData name="" userId="" providerId="" clId="Web-{9C5BE8BC-554A-405D-8099-3B3A2B8459DF}" dt="2019-07-19T12:55:49.261" v="685"/>
        <pc:sldMkLst>
          <pc:docMk/>
          <pc:sldMk cId="0" sldId="284"/>
        </pc:sldMkLst>
      </pc:sldChg>
      <pc:sldChg chg="modNotes">
        <pc:chgData name="" userId="" providerId="" clId="Web-{9C5BE8BC-554A-405D-8099-3B3A2B8459DF}" dt="2019-07-19T12:26:49.794" v="473"/>
        <pc:sldMkLst>
          <pc:docMk/>
          <pc:sldMk cId="0" sldId="288"/>
        </pc:sldMkLst>
      </pc:sldChg>
      <pc:sldChg chg="modNotes">
        <pc:chgData name="" userId="" providerId="" clId="Web-{9C5BE8BC-554A-405D-8099-3B3A2B8459DF}" dt="2019-07-19T12:33:12.613" v="625"/>
        <pc:sldMkLst>
          <pc:docMk/>
          <pc:sldMk cId="0" sldId="290"/>
        </pc:sldMkLst>
      </pc:sldChg>
      <pc:sldChg chg="modSp modNotes">
        <pc:chgData name="" userId="" providerId="" clId="Web-{9C5BE8BC-554A-405D-8099-3B3A2B8459DF}" dt="2019-07-19T13:00:50.741" v="693"/>
        <pc:sldMkLst>
          <pc:docMk/>
          <pc:sldMk cId="0" sldId="292"/>
        </pc:sldMkLst>
        <pc:spChg chg="mod">
          <ac:chgData name="" userId="" providerId="" clId="Web-{9C5BE8BC-554A-405D-8099-3B3A2B8459DF}" dt="2019-07-19T12:38:58.935" v="631" actId="20577"/>
          <ac:spMkLst>
            <pc:docMk/>
            <pc:sldMk cId="0" sldId="292"/>
            <ac:spMk id="45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en-US"/>
              </a:p>
            </c:txPr>
            <c:showBubbleSize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00-4BEB-A344-BFC40EFBC93E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00B3E4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en-US"/>
              </a:p>
            </c:txPr>
            <c:showBubbleSize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56</c:v>
                </c:pt>
                <c:pt idx="3">
                  <c:v>36</c:v>
                </c:pt>
                <c:pt idx="4">
                  <c:v>34</c:v>
                </c:pt>
                <c:pt idx="5">
                  <c:v>74</c:v>
                </c:pt>
                <c:pt idx="6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00-4BEB-A344-BFC40EFBC93E}"/>
            </c:ext>
          </c:extLst>
        </c:ser>
        <c:gapWidth val="100"/>
        <c:axId val="139749632"/>
        <c:axId val="139755520"/>
      </c:barChart>
      <c:catAx>
        <c:axId val="139749632"/>
        <c:scaling>
          <c:orientation val="minMax"/>
        </c:scaling>
        <c:axPos val="b"/>
        <c:numFmt formatCode="General" sourceLinked="1"/>
        <c:tickLblPos val="low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en-US"/>
          </a:p>
        </c:txPr>
        <c:crossAx val="139755520"/>
        <c:crossesAt val="0"/>
        <c:auto val="1"/>
        <c:lblAlgn val="ctr"/>
        <c:lblOffset val="100"/>
        <c:noMultiLvlLbl val="1"/>
      </c:catAx>
      <c:valAx>
        <c:axId val="139755520"/>
        <c:scaling>
          <c:orientation val="minMax"/>
          <c:max val="80"/>
        </c:scaling>
        <c:delete val="1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tickLblPos val="none"/>
        <c:crossAx val="139749632"/>
        <c:crossesAt val="1"/>
        <c:crossBetween val="between"/>
      </c:valAx>
      <c:spPr>
        <a:noFill/>
        <a:ln w="25400">
          <a:noFill/>
        </a:ln>
      </c:spPr>
    </c:plotArea>
    <c:legend>
      <c:legendPos val="r"/>
      <c:layout/>
      <c:spPr>
        <a:noFill/>
        <a:ln>
          <a:noFill/>
        </a:ln>
      </c:spPr>
      <c:txPr>
        <a:bodyPr/>
        <a:lstStyle/>
        <a:p>
          <a:pPr>
            <a:defRPr sz="1000" b="0" strike="noStrike" spc="-1"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</c:spPr>
  <c:userShapes r:id="rId1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Picture 1" descr="slide 12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796760" cy="42120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B7BB-CBD9-4AB2-A2D1-F6CE9B83B701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AE016-5C2D-4AA4-9543-45FCF9AD2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64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Club </a:t>
            </a:r>
            <a:r>
              <a:rPr lang="ru-RU" dirty="0"/>
              <a:t>prezintă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noua formă a </a:t>
            </a:r>
            <a:r>
              <a:rPr lang="ru-RU" dirty="0" smtClean="0"/>
              <a:t>substanțe</a:t>
            </a:r>
            <a:r>
              <a:rPr lang="ro-RO" dirty="0" smtClean="0"/>
              <a:t>lor</a:t>
            </a:r>
            <a:r>
              <a:rPr lang="ru-RU" dirty="0" smtClean="0"/>
              <a:t> nutritive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/>
              <a:t>fabricate </a:t>
            </a:r>
            <a:r>
              <a:rPr lang="ru-RU" dirty="0" smtClean="0"/>
              <a:t>prin</a:t>
            </a:r>
            <a:r>
              <a:rPr lang="ro-RO" baseline="0" dirty="0" smtClean="0"/>
              <a:t> </a:t>
            </a:r>
            <a:r>
              <a:rPr lang="ru-RU" dirty="0" smtClean="0"/>
              <a:t>tehnologii </a:t>
            </a:r>
            <a:r>
              <a:rPr lang="ru-RU" dirty="0"/>
              <a:t>moderne.</a:t>
            </a:r>
            <a:endParaRPr lang="ru-RU" b="0" dirty="0">
              <a:effectLst/>
            </a:endParaRPr>
          </a:p>
          <a:p>
            <a:r>
              <a:rPr lang="ru-RU" dirty="0" err="1"/>
              <a:t>Tehnologia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livrare</a:t>
            </a:r>
            <a:r>
              <a:rPr lang="ru-RU" dirty="0"/>
              <a:t> </a:t>
            </a:r>
            <a:r>
              <a:rPr lang="ru-RU" dirty="0" err="1"/>
              <a:t>lipozomală</a:t>
            </a:r>
            <a:r>
              <a:rPr lang="ru-RU" dirty="0"/>
              <a:t> </a:t>
            </a:r>
            <a:r>
              <a:rPr lang="ru-RU" dirty="0" err="1"/>
              <a:t>asigură</a:t>
            </a:r>
            <a:r>
              <a:rPr lang="ru-RU" dirty="0"/>
              <a:t> </a:t>
            </a:r>
            <a:r>
              <a:rPr lang="ru-RU" dirty="0" err="1"/>
              <a:t>eficiența</a:t>
            </a:r>
            <a:r>
              <a:rPr lang="ru-RU" dirty="0"/>
              <a:t> </a:t>
            </a:r>
            <a:r>
              <a:rPr lang="ru-RU" dirty="0" err="1"/>
              <a:t>ridicată</a:t>
            </a:r>
            <a:r>
              <a:rPr lang="ru-RU" dirty="0"/>
              <a:t> a </a:t>
            </a:r>
            <a:r>
              <a:rPr lang="ru-RU" dirty="0" err="1"/>
              <a:t>produsului</a:t>
            </a:r>
            <a:r>
              <a:rPr lang="ru-RU" dirty="0"/>
              <a:t>, </a:t>
            </a:r>
            <a:r>
              <a:rPr lang="ru-RU" dirty="0" err="1"/>
              <a:t>ușurință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administrarea</a:t>
            </a:r>
            <a:r>
              <a:rPr lang="ru-RU" dirty="0"/>
              <a:t> </a:t>
            </a:r>
            <a:r>
              <a:rPr lang="ru-RU" dirty="0" err="1"/>
              <a:t>acestuia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minimizarea</a:t>
            </a:r>
            <a:r>
              <a:rPr lang="ru-RU" dirty="0"/>
              <a:t> </a:t>
            </a:r>
            <a:r>
              <a:rPr lang="ru-RU" dirty="0" err="1"/>
              <a:t>efectelor</a:t>
            </a:r>
            <a:r>
              <a:rPr lang="ru-RU" dirty="0"/>
              <a:t> </a:t>
            </a:r>
            <a:r>
              <a:rPr lang="ru-RU" dirty="0" err="1"/>
              <a:t>secundare</a:t>
            </a:r>
            <a:r>
              <a:rPr lang="ru-RU" dirty="0"/>
              <a:t>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err="1"/>
              <a:t>Cel</a:t>
            </a:r>
            <a:r>
              <a:rPr lang="ru-RU" dirty="0"/>
              <a:t> </a:t>
            </a:r>
            <a:r>
              <a:rPr lang="ru-RU" dirty="0" err="1"/>
              <a:t>care</a:t>
            </a:r>
            <a:r>
              <a:rPr lang="ru-RU" dirty="0"/>
              <a:t> a </a:t>
            </a:r>
            <a:r>
              <a:rPr lang="ru-RU" dirty="0" err="1"/>
              <a:t>descris</a:t>
            </a:r>
            <a:r>
              <a:rPr lang="ru-RU" dirty="0"/>
              <a:t>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prima</a:t>
            </a:r>
            <a:r>
              <a:rPr lang="ru-RU" dirty="0"/>
              <a:t> </a:t>
            </a:r>
            <a:r>
              <a:rPr lang="ru-RU" dirty="0" err="1"/>
              <a:t>dată</a:t>
            </a:r>
            <a:r>
              <a:rPr lang="ru-RU" dirty="0"/>
              <a:t> </a:t>
            </a:r>
            <a:r>
              <a:rPr lang="ru-RU" dirty="0" err="1"/>
              <a:t>acțiunea</a:t>
            </a:r>
            <a:r>
              <a:rPr lang="ru-RU" dirty="0"/>
              <a:t> </a:t>
            </a:r>
            <a:r>
              <a:rPr lang="ru-RU" dirty="0" err="1"/>
              <a:t>lipozomilor</a:t>
            </a:r>
            <a:r>
              <a:rPr lang="ru-RU" dirty="0"/>
              <a:t> a </a:t>
            </a:r>
            <a:r>
              <a:rPr lang="ru-RU" dirty="0" err="1"/>
              <a:t>fost</a:t>
            </a:r>
            <a:r>
              <a:rPr lang="ru-RU" dirty="0"/>
              <a:t> </a:t>
            </a:r>
            <a:r>
              <a:rPr lang="ru-RU" dirty="0" err="1"/>
              <a:t>cercetătorul</a:t>
            </a:r>
            <a:r>
              <a:rPr lang="ru-RU" dirty="0"/>
              <a:t> </a:t>
            </a:r>
            <a:r>
              <a:rPr lang="ru-RU" dirty="0" err="1"/>
              <a:t>englez</a:t>
            </a:r>
            <a:r>
              <a:rPr lang="ru-RU" dirty="0"/>
              <a:t> </a:t>
            </a:r>
            <a:r>
              <a:rPr lang="ru-RU" dirty="0" err="1"/>
              <a:t>Alec</a:t>
            </a:r>
            <a:r>
              <a:rPr lang="ru-RU" dirty="0"/>
              <a:t> </a:t>
            </a:r>
            <a:r>
              <a:rPr lang="ru-RU" dirty="0" err="1"/>
              <a:t>Bangham</a:t>
            </a:r>
            <a:r>
              <a:rPr lang="ru-RU" dirty="0"/>
              <a:t>,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anul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1965. </a:t>
            </a:r>
            <a:r>
              <a:rPr lang="ru-RU" dirty="0" err="1"/>
              <a:t>Acesta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a </a:t>
            </a:r>
            <a:r>
              <a:rPr lang="ru-RU" dirty="0" err="1"/>
              <a:t>analizat</a:t>
            </a:r>
            <a:r>
              <a:rPr lang="ru-RU" dirty="0"/>
              <a:t> </a:t>
            </a:r>
            <a:r>
              <a:rPr lang="ru-RU" dirty="0" err="1"/>
              <a:t>efectul</a:t>
            </a:r>
            <a:r>
              <a:rPr lang="ru-RU" dirty="0"/>
              <a:t> </a:t>
            </a:r>
            <a:r>
              <a:rPr lang="ru-RU" dirty="0" err="1"/>
              <a:t>fosfolipidelor</a:t>
            </a:r>
            <a:r>
              <a:rPr lang="ru-RU" dirty="0"/>
              <a:t> </a:t>
            </a:r>
            <a:r>
              <a:rPr lang="ru-RU" dirty="0" err="1"/>
              <a:t>asupra</a:t>
            </a:r>
            <a:r>
              <a:rPr lang="ru-RU" dirty="0"/>
              <a:t> </a:t>
            </a:r>
            <a:r>
              <a:rPr lang="ru-RU" dirty="0" err="1"/>
              <a:t>proceselor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coagulare</a:t>
            </a:r>
            <a:r>
              <a:rPr lang="ru-RU" dirty="0"/>
              <a:t> a </a:t>
            </a:r>
            <a:r>
              <a:rPr lang="ru-RU" dirty="0" err="1"/>
              <a:t>sângelui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urma</a:t>
            </a:r>
            <a:r>
              <a:rPr lang="ru-RU" dirty="0"/>
              <a:t> </a:t>
            </a:r>
            <a:r>
              <a:rPr lang="ru-RU" dirty="0" err="1"/>
              <a:t>studiului</a:t>
            </a:r>
            <a:r>
              <a:rPr lang="ru-RU" dirty="0"/>
              <a:t> a </a:t>
            </a:r>
            <a:r>
              <a:rPr lang="ru-RU" dirty="0" err="1"/>
              <a:t>rezultat</a:t>
            </a:r>
            <a:r>
              <a:rPr lang="ru-RU" dirty="0"/>
              <a:t> </a:t>
            </a:r>
            <a:r>
              <a:rPr lang="ru-RU" dirty="0" err="1"/>
              <a:t>că</a:t>
            </a:r>
            <a:r>
              <a:rPr lang="ru-RU" dirty="0"/>
              <a:t> </a:t>
            </a:r>
            <a:r>
              <a:rPr lang="ru-RU" dirty="0" err="1"/>
              <a:t>fosfolipidele</a:t>
            </a:r>
            <a:r>
              <a:rPr lang="ru-RU" dirty="0"/>
              <a:t> </a:t>
            </a:r>
            <a:r>
              <a:rPr lang="ru-RU" dirty="0" err="1"/>
              <a:t>au</a:t>
            </a:r>
            <a:r>
              <a:rPr lang="ru-RU" dirty="0"/>
              <a:t> </a:t>
            </a:r>
            <a:r>
              <a:rPr lang="ru-RU" dirty="0" err="1"/>
              <a:t>capacitatea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a </a:t>
            </a:r>
            <a:r>
              <a:rPr lang="ru-RU" dirty="0" err="1"/>
              <a:t>forma</a:t>
            </a:r>
            <a:r>
              <a:rPr lang="ru-RU" dirty="0"/>
              <a:t> </a:t>
            </a:r>
            <a:r>
              <a:rPr lang="ru-RU" dirty="0" err="1"/>
              <a:t>particule</a:t>
            </a:r>
            <a:r>
              <a:rPr lang="ru-RU" dirty="0"/>
              <a:t> </a:t>
            </a:r>
            <a:r>
              <a:rPr lang="ru-RU" dirty="0" err="1"/>
              <a:t>bistratificate</a:t>
            </a:r>
            <a:r>
              <a:rPr lang="ru-RU" dirty="0"/>
              <a:t>. Ca structură, ele sunt asemănătoare membranelor celulelor, fiind capabile să rețină în interior diversele </a:t>
            </a:r>
            <a:r>
              <a:rPr lang="ru-RU" dirty="0" smtClean="0"/>
              <a:t>substan</a:t>
            </a:r>
            <a:r>
              <a:rPr lang="ro-RO" dirty="0" smtClean="0"/>
              <a:t>ț</a:t>
            </a:r>
            <a:r>
              <a:rPr lang="ru-RU" dirty="0" smtClean="0"/>
              <a:t>e </a:t>
            </a:r>
            <a:r>
              <a:rPr lang="ru-RU" dirty="0"/>
              <a:t>active. </a:t>
            </a:r>
            <a:r>
              <a:rPr lang="ru-RU" dirty="0" err="1"/>
              <a:t>Această</a:t>
            </a:r>
            <a:r>
              <a:rPr lang="ru-RU" dirty="0"/>
              <a:t> </a:t>
            </a:r>
            <a:r>
              <a:rPr lang="ru-RU" dirty="0" err="1"/>
              <a:t>tehnologie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-a </a:t>
            </a:r>
            <a:r>
              <a:rPr lang="ru-RU" dirty="0" err="1"/>
              <a:t>găsit</a:t>
            </a:r>
            <a:r>
              <a:rPr lang="ru-RU" dirty="0"/>
              <a:t> </a:t>
            </a:r>
            <a:r>
              <a:rPr lang="ru-RU" dirty="0" err="1"/>
              <a:t>aplicabilitatea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medicină</a:t>
            </a:r>
            <a:r>
              <a:rPr lang="ru-RU" dirty="0"/>
              <a:t>, </a:t>
            </a:r>
            <a:r>
              <a:rPr lang="ru-RU" dirty="0" err="1"/>
              <a:t>fiind</a:t>
            </a:r>
            <a:r>
              <a:rPr lang="ru-RU" dirty="0"/>
              <a:t> </a:t>
            </a:r>
            <a:r>
              <a:rPr lang="ru-RU" dirty="0" err="1"/>
              <a:t>utilizată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prezent</a:t>
            </a:r>
            <a:r>
              <a:rPr lang="ru-RU" dirty="0"/>
              <a:t>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creșterea</a:t>
            </a:r>
            <a:r>
              <a:rPr lang="ru-RU" dirty="0"/>
              <a:t> </a:t>
            </a:r>
            <a:r>
              <a:rPr lang="ru-RU" dirty="0" err="1"/>
              <a:t>bioaccesibilității</a:t>
            </a:r>
            <a:r>
              <a:rPr lang="ru-RU" dirty="0"/>
              <a:t> </a:t>
            </a:r>
            <a:r>
              <a:rPr lang="ru-RU" dirty="0" err="1"/>
              <a:t>substanțelor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604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Vitamina D3</a:t>
            </a:r>
            <a:r>
              <a:rPr lang="ru-RU" dirty="0"/>
              <a:t> joacă un rol important în organismul uman în decursul întregii existențe a acestuia, încă din fragedă copilărie.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err="1"/>
              <a:t>Vitamina</a:t>
            </a:r>
            <a:r>
              <a:rPr lang="ru-RU" dirty="0"/>
              <a:t> D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sintetizează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piele</a:t>
            </a:r>
            <a:r>
              <a:rPr lang="ru-RU" dirty="0"/>
              <a:t> </a:t>
            </a:r>
            <a:r>
              <a:rPr lang="ru-RU" dirty="0" err="1"/>
              <a:t>sub</a:t>
            </a:r>
            <a:r>
              <a:rPr lang="ru-RU" dirty="0"/>
              <a:t> </a:t>
            </a:r>
            <a:r>
              <a:rPr lang="ru-RU" dirty="0" err="1"/>
              <a:t>acțiunea</a:t>
            </a:r>
            <a:r>
              <a:rPr lang="ru-RU" dirty="0"/>
              <a:t> </a:t>
            </a:r>
            <a:r>
              <a:rPr lang="ru-RU" dirty="0" err="1"/>
              <a:t>razelor</a:t>
            </a:r>
            <a:r>
              <a:rPr lang="ru-RU" dirty="0"/>
              <a:t> </a:t>
            </a:r>
            <a:r>
              <a:rPr lang="ru-RU" dirty="0" err="1"/>
              <a:t>ultraviolete</a:t>
            </a:r>
            <a:r>
              <a:rPr lang="ru-RU" dirty="0"/>
              <a:t>, </a:t>
            </a:r>
            <a:r>
              <a:rPr lang="ru-RU" dirty="0" err="1"/>
              <a:t>într-un</a:t>
            </a:r>
            <a:r>
              <a:rPr lang="ru-RU" dirty="0"/>
              <a:t> </a:t>
            </a:r>
            <a:r>
              <a:rPr lang="ru-RU" dirty="0" err="1"/>
              <a:t>anumit</a:t>
            </a:r>
            <a:r>
              <a:rPr lang="ru-RU" dirty="0"/>
              <a:t> </a:t>
            </a:r>
            <a:r>
              <a:rPr lang="ru-RU" dirty="0" err="1"/>
              <a:t>interval</a:t>
            </a:r>
            <a:r>
              <a:rPr lang="ru-RU" dirty="0"/>
              <a:t> </a:t>
            </a:r>
            <a:r>
              <a:rPr lang="ru-RU" dirty="0" err="1"/>
              <a:t>orar</a:t>
            </a:r>
            <a:r>
              <a:rPr lang="ru-RU" dirty="0"/>
              <a:t> (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11.00 </a:t>
            </a:r>
            <a:r>
              <a:rPr lang="ru-RU" dirty="0" err="1"/>
              <a:t>la</a:t>
            </a:r>
            <a:r>
              <a:rPr lang="ru-RU" dirty="0"/>
              <a:t> 14.00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anumite</a:t>
            </a:r>
            <a:r>
              <a:rPr lang="ru-RU" dirty="0"/>
              <a:t> </a:t>
            </a:r>
            <a:r>
              <a:rPr lang="ru-RU" dirty="0" err="1"/>
              <a:t>condiții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dirty="0" err="1"/>
              <a:t>inexistența</a:t>
            </a:r>
            <a:r>
              <a:rPr lang="ru-RU" dirty="0"/>
              <a:t> </a:t>
            </a:r>
            <a:r>
              <a:rPr lang="ru-RU" dirty="0" err="1"/>
              <a:t>poluării</a:t>
            </a:r>
            <a:r>
              <a:rPr lang="ru-RU" dirty="0"/>
              <a:t>, a </a:t>
            </a:r>
            <a:r>
              <a:rPr lang="ru-RU" dirty="0" err="1"/>
              <a:t>cerului</a:t>
            </a:r>
            <a:r>
              <a:rPr lang="ru-RU" dirty="0"/>
              <a:t> </a:t>
            </a:r>
            <a:r>
              <a:rPr lang="ru-RU" dirty="0" err="1"/>
              <a:t>noros</a:t>
            </a:r>
            <a:r>
              <a:rPr lang="ru-RU" dirty="0"/>
              <a:t>, </a:t>
            </a:r>
            <a:r>
              <a:rPr lang="ru-RU" dirty="0" err="1"/>
              <a:t>aplicarea</a:t>
            </a:r>
            <a:r>
              <a:rPr lang="ru-RU" dirty="0"/>
              <a:t> </a:t>
            </a:r>
            <a:r>
              <a:rPr lang="ru-RU" dirty="0" err="1"/>
              <a:t>pe</a:t>
            </a:r>
            <a:r>
              <a:rPr lang="ru-RU" dirty="0"/>
              <a:t> </a:t>
            </a:r>
            <a:r>
              <a:rPr lang="ru-RU" dirty="0" err="1"/>
              <a:t>piele</a:t>
            </a:r>
            <a:r>
              <a:rPr lang="ru-RU" dirty="0"/>
              <a:t> a </a:t>
            </a:r>
            <a:r>
              <a:rPr lang="ru-RU" dirty="0" err="1"/>
              <a:t>cremelor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protecție</a:t>
            </a:r>
            <a:r>
              <a:rPr lang="ru-RU" dirty="0"/>
              <a:t> </a:t>
            </a:r>
            <a:r>
              <a:rPr lang="ru-RU" dirty="0" err="1"/>
              <a:t>solară</a:t>
            </a:r>
            <a:r>
              <a:rPr lang="ru-RU" dirty="0"/>
              <a:t>, </a:t>
            </a:r>
            <a:r>
              <a:rPr lang="ru-RU" dirty="0" err="1"/>
              <a:t>îmbrăcăminte</a:t>
            </a:r>
            <a:r>
              <a:rPr lang="ru-RU" dirty="0"/>
              <a:t> </a:t>
            </a:r>
            <a:r>
              <a:rPr lang="ru-RU" dirty="0" err="1"/>
              <a:t>strânsă</a:t>
            </a:r>
            <a:r>
              <a:rPr lang="ru-RU" dirty="0"/>
              <a:t> </a:t>
            </a:r>
            <a:r>
              <a:rPr lang="ru-RU" dirty="0" err="1"/>
              <a:t>pe</a:t>
            </a:r>
            <a:r>
              <a:rPr lang="ru-RU" dirty="0"/>
              <a:t> </a:t>
            </a:r>
            <a:r>
              <a:rPr lang="ru-RU" dirty="0" err="1"/>
              <a:t>corp</a:t>
            </a:r>
            <a:r>
              <a:rPr lang="ru-RU" dirty="0"/>
              <a:t>. </a:t>
            </a:r>
            <a:endParaRPr lang="ru-RU" b="0" dirty="0">
              <a:effectLst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184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Vitamina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</a:t>
            </a:r>
            <a:r>
              <a:rPr lang="ru-RU" dirty="0" err="1"/>
              <a:t>are</a:t>
            </a:r>
            <a:r>
              <a:rPr lang="ru-RU" dirty="0"/>
              <a:t>,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organism</a:t>
            </a:r>
            <a:r>
              <a:rPr lang="ru-RU" dirty="0"/>
              <a:t>, </a:t>
            </a:r>
            <a:r>
              <a:rPr lang="ru-RU" dirty="0" err="1"/>
              <a:t>funcții</a:t>
            </a:r>
            <a:r>
              <a:rPr lang="ru-RU" dirty="0"/>
              <a:t> </a:t>
            </a:r>
            <a:r>
              <a:rPr lang="ru-RU" dirty="0" err="1"/>
              <a:t>imunitară</a:t>
            </a:r>
            <a:r>
              <a:rPr lang="ru-RU" dirty="0"/>
              <a:t>, </a:t>
            </a:r>
            <a:r>
              <a:rPr lang="ru-RU" dirty="0" err="1"/>
              <a:t>metabolică</a:t>
            </a:r>
            <a:r>
              <a:rPr lang="ru-RU" dirty="0"/>
              <a:t>, </a:t>
            </a:r>
            <a:r>
              <a:rPr lang="ru-RU" dirty="0" err="1"/>
              <a:t>cognitivă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reproducătoare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Activează sinteza proteinelor de apărare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/>
              <a:t>care reduc probabilitatea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de a dezvolta afecțiuni virale și infecțioase;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Îmbunătățește memoria, abilitățile motorii fine, vederea, auzul,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coordonarea și viteza de reacție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err="1"/>
              <a:t>Persoanele</a:t>
            </a:r>
            <a:r>
              <a:rPr lang="ru-RU" dirty="0"/>
              <a:t> </a:t>
            </a:r>
            <a:r>
              <a:rPr lang="ru-RU" dirty="0" err="1"/>
              <a:t>care</a:t>
            </a:r>
            <a:r>
              <a:rPr lang="ru-RU" dirty="0"/>
              <a:t> </a:t>
            </a:r>
            <a:r>
              <a:rPr lang="ru-RU" dirty="0" err="1"/>
              <a:t>au</a:t>
            </a:r>
            <a:r>
              <a:rPr lang="ru-RU" dirty="0"/>
              <a:t> </a:t>
            </a:r>
            <a:r>
              <a:rPr lang="ru-RU" dirty="0" err="1"/>
              <a:t>un</a:t>
            </a:r>
            <a:r>
              <a:rPr lang="ru-RU" dirty="0"/>
              <a:t> </a:t>
            </a:r>
            <a:r>
              <a:rPr lang="ru-RU" dirty="0" err="1"/>
              <a:t>aport</a:t>
            </a:r>
            <a:r>
              <a:rPr lang="ru-RU" dirty="0"/>
              <a:t> </a:t>
            </a:r>
            <a:r>
              <a:rPr lang="ru-RU" dirty="0" err="1"/>
              <a:t>suficient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D </a:t>
            </a:r>
            <a:r>
              <a:rPr lang="ru-RU" dirty="0" err="1"/>
              <a:t>trec</a:t>
            </a:r>
            <a:r>
              <a:rPr lang="ru-RU" dirty="0"/>
              <a:t> </a:t>
            </a:r>
            <a:r>
              <a:rPr lang="ru-RU" dirty="0" err="1"/>
              <a:t>mai</a:t>
            </a:r>
            <a:r>
              <a:rPr lang="ru-RU" dirty="0"/>
              <a:t> </a:t>
            </a:r>
            <a:r>
              <a:rPr lang="ru-RU" dirty="0" err="1"/>
              <a:t>ușor</a:t>
            </a:r>
            <a:r>
              <a:rPr lang="ru-RU" dirty="0"/>
              <a:t> </a:t>
            </a:r>
            <a:r>
              <a:rPr lang="ru-RU" dirty="0" err="1"/>
              <a:t>prin</a:t>
            </a:r>
            <a:r>
              <a:rPr lang="ru-RU" dirty="0"/>
              <a:t> </a:t>
            </a:r>
            <a:r>
              <a:rPr lang="ru-RU" dirty="0" err="1"/>
              <a:t>situațiile</a:t>
            </a:r>
            <a:r>
              <a:rPr lang="ru-RU" dirty="0"/>
              <a:t> </a:t>
            </a:r>
            <a:r>
              <a:rPr lang="ru-RU" dirty="0" err="1"/>
              <a:t>stresante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dirty="0" err="1"/>
              <a:t>frig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schimbările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fus</a:t>
            </a:r>
            <a:r>
              <a:rPr lang="ru-RU" dirty="0"/>
              <a:t> </a:t>
            </a:r>
            <a:r>
              <a:rPr lang="ru-RU" dirty="0" err="1"/>
              <a:t>orar</a:t>
            </a:r>
            <a:r>
              <a:rPr lang="ru-RU" dirty="0"/>
              <a:t>, </a:t>
            </a:r>
            <a:r>
              <a:rPr lang="ru-RU" dirty="0" err="1"/>
              <a:t>munca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timpul</a:t>
            </a:r>
            <a:r>
              <a:rPr lang="ru-RU" dirty="0"/>
              <a:t> </a:t>
            </a:r>
            <a:r>
              <a:rPr lang="ru-RU" dirty="0" err="1"/>
              <a:t>nopții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examene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ru-RU" b="0" dirty="0">
              <a:effectLst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Reduce riscul de obezitate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și diabet zaharat.</a:t>
            </a:r>
            <a:endParaRPr lang="ru-RU" b="0" dirty="0">
              <a:effectLst/>
              <a:cs typeface="Calibri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28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În lumea contemporană, se constată un conținut insuficient de vitamina D3 în sânge la 30-50% din populație , indiferent de domiciliu și statut social.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ru-RU" dirty="0">
                <a:cs typeface="+mn-lt"/>
              </a:rPr>
              <a:t/>
            </a:r>
            <a:br>
              <a:rPr lang="ru-RU" dirty="0">
                <a:cs typeface="+mn-lt"/>
              </a:rPr>
            </a:b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dificil</a:t>
            </a:r>
            <a:r>
              <a:rPr lang="ru-RU" dirty="0"/>
              <a:t> </a:t>
            </a:r>
            <a:r>
              <a:rPr lang="ru-RU" dirty="0" err="1"/>
              <a:t>să</a:t>
            </a:r>
            <a:r>
              <a:rPr lang="ru-RU" dirty="0"/>
              <a:t> </a:t>
            </a:r>
            <a:r>
              <a:rPr lang="ru-RU" dirty="0" err="1"/>
              <a:t>beneficiezi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un</a:t>
            </a:r>
            <a:r>
              <a:rPr lang="ru-RU" dirty="0"/>
              <a:t> </a:t>
            </a:r>
            <a:r>
              <a:rPr lang="ru-RU" dirty="0" err="1"/>
              <a:t>aport</a:t>
            </a:r>
            <a:r>
              <a:rPr lang="ru-RU" dirty="0"/>
              <a:t> </a:t>
            </a:r>
            <a:r>
              <a:rPr lang="ru-RU" dirty="0" err="1"/>
              <a:t>suficient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D3 </a:t>
            </a:r>
            <a:r>
              <a:rPr lang="ru-RU" dirty="0" err="1"/>
              <a:t>doar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alimentație</a:t>
            </a:r>
            <a:r>
              <a:rPr lang="ru-RU" dirty="0"/>
              <a:t>. Sursele de vitamina D3 sunt gălbenușul de ou, uleiul din ficat de cod, anghila (țiparul),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heringul de Atlantic, somonul, stridiile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/>
              <a:t>hribii, ciupercile </a:t>
            </a:r>
            <a:r>
              <a:rPr lang="ru-RU" dirty="0" smtClean="0"/>
              <a:t>albe</a:t>
            </a:r>
            <a:r>
              <a:rPr lang="ro-RO" dirty="0" smtClean="0"/>
              <a:t>.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ru-RU" dirty="0" err="1"/>
              <a:t>Vitamina</a:t>
            </a:r>
            <a:r>
              <a:rPr lang="ru-RU" dirty="0"/>
              <a:t> D3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nu</a:t>
            </a:r>
            <a:r>
              <a:rPr lang="ru-RU" dirty="0"/>
              <a:t>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găsește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legume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fructe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aceea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tuturor</a:t>
            </a:r>
            <a:r>
              <a:rPr lang="ru-RU" dirty="0"/>
              <a:t> </a:t>
            </a:r>
            <a:r>
              <a:rPr lang="ru-RU" dirty="0" err="1"/>
              <a:t>persoanelor</a:t>
            </a:r>
            <a:r>
              <a:rPr lang="ru-RU" dirty="0"/>
              <a:t> </a:t>
            </a:r>
            <a:r>
              <a:rPr lang="ru-RU" dirty="0" err="1"/>
              <a:t>sănătoase</a:t>
            </a:r>
            <a:r>
              <a:rPr lang="ru-RU" dirty="0"/>
              <a:t> </a:t>
            </a:r>
            <a:r>
              <a:rPr lang="ru-RU" dirty="0" err="1"/>
              <a:t>li</a:t>
            </a:r>
            <a:r>
              <a:rPr lang="ru-RU" dirty="0"/>
              <a:t>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recomandă</a:t>
            </a:r>
            <a:r>
              <a:rPr lang="ru-RU" dirty="0"/>
              <a:t> </a:t>
            </a:r>
            <a:r>
              <a:rPr lang="ru-RU" dirty="0" err="1"/>
              <a:t>administrarea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D3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doză</a:t>
            </a:r>
            <a:r>
              <a:rPr lang="ru-RU" dirty="0"/>
              <a:t> </a:t>
            </a:r>
            <a:r>
              <a:rPr lang="ru-RU" dirty="0" err="1"/>
              <a:t>fiziologică</a:t>
            </a:r>
            <a:r>
              <a:rPr lang="ru-RU" dirty="0"/>
              <a:t>, </a:t>
            </a:r>
            <a:r>
              <a:rPr lang="ru-RU" dirty="0" err="1"/>
              <a:t>nu</a:t>
            </a:r>
            <a:r>
              <a:rPr lang="ru-RU" dirty="0"/>
              <a:t> </a:t>
            </a:r>
            <a:r>
              <a:rPr lang="ru-RU" dirty="0" err="1"/>
              <a:t>numai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lunile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iarnă</a:t>
            </a:r>
            <a:r>
              <a:rPr lang="ru-RU" dirty="0"/>
              <a:t>, </a:t>
            </a:r>
            <a:r>
              <a:rPr lang="ru-RU" dirty="0" err="1"/>
              <a:t>ci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cele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vară</a:t>
            </a:r>
            <a:r>
              <a:rPr lang="ru-RU" dirty="0"/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34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err="1"/>
              <a:t>Vitamina</a:t>
            </a:r>
            <a:r>
              <a:rPr lang="ru-RU" b="1" dirty="0"/>
              <a:t> D3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1" dirty="0" err="1"/>
              <a:t>în</a:t>
            </a:r>
            <a:r>
              <a:rPr lang="ru-RU" b="1" dirty="0"/>
              <a:t> </a:t>
            </a:r>
            <a:r>
              <a:rPr lang="ru-RU" b="1" dirty="0" err="1"/>
              <a:t>formă</a:t>
            </a:r>
            <a:r>
              <a:rPr lang="ru-RU" b="1" dirty="0"/>
              <a:t> </a:t>
            </a:r>
            <a:r>
              <a:rPr lang="ru-RU" b="1" dirty="0" err="1"/>
              <a:t>lipozomală</a:t>
            </a:r>
            <a:r>
              <a:rPr lang="ru-RU" b="1" dirty="0"/>
              <a:t> </a:t>
            </a:r>
            <a:r>
              <a:rPr lang="ru-RU" dirty="0" err="1"/>
              <a:t>asigură</a:t>
            </a:r>
            <a:r>
              <a:rPr lang="ru-RU" dirty="0"/>
              <a:t> </a:t>
            </a:r>
            <a:r>
              <a:rPr lang="ru-RU" dirty="0" err="1"/>
              <a:t>organismului</a:t>
            </a:r>
            <a:r>
              <a:rPr lang="ru-RU" dirty="0"/>
              <a:t> </a:t>
            </a:r>
            <a:r>
              <a:rPr lang="ru-RU" dirty="0" err="1"/>
              <a:t>substanța</a:t>
            </a:r>
            <a:r>
              <a:rPr lang="ru-RU" dirty="0"/>
              <a:t> </a:t>
            </a:r>
            <a:r>
              <a:rPr lang="ru-RU" dirty="0" err="1"/>
              <a:t>activă</a:t>
            </a:r>
            <a:r>
              <a:rPr lang="ru-RU" dirty="0"/>
              <a:t> </a:t>
            </a:r>
            <a:r>
              <a:rPr lang="ru-RU" dirty="0" err="1"/>
              <a:t>vitală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forma</a:t>
            </a:r>
            <a:r>
              <a:rPr lang="ru-RU" dirty="0"/>
              <a:t> </a:t>
            </a:r>
            <a:r>
              <a:rPr lang="ru-RU" dirty="0" err="1"/>
              <a:t>bioaccesibilă</a:t>
            </a:r>
            <a:r>
              <a:rPr lang="ru-RU" dirty="0"/>
              <a:t> </a:t>
            </a:r>
            <a:r>
              <a:rPr lang="ru-RU" dirty="0" err="1"/>
              <a:t>maximă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3198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Curcumina </a:t>
            </a:r>
            <a:r>
              <a:rPr lang="en-US" b="1" dirty="0" smtClean="0"/>
              <a:t>LIPOZOMALĂ</a:t>
            </a:r>
            <a:r>
              <a:rPr lang="ru-RU" dirty="0"/>
              <a:t> 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noua</a:t>
            </a:r>
            <a:r>
              <a:rPr lang="ru-RU" dirty="0"/>
              <a:t> </a:t>
            </a:r>
            <a:r>
              <a:rPr lang="ru-RU" dirty="0" err="1"/>
              <a:t>formulă</a:t>
            </a:r>
            <a:r>
              <a:rPr lang="ru-RU" dirty="0"/>
              <a:t> </a:t>
            </a:r>
            <a:r>
              <a:rPr lang="ru-RU" dirty="0" err="1"/>
              <a:t>biodisponibilă</a:t>
            </a:r>
            <a:r>
              <a:rPr lang="ru-RU" dirty="0"/>
              <a:t> a </a:t>
            </a:r>
            <a:r>
              <a:rPr lang="ru-RU" dirty="0" err="1"/>
              <a:t>curcuminei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cu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o </a:t>
            </a:r>
            <a:r>
              <a:rPr lang="ru-RU" dirty="0" err="1"/>
              <a:t>eficiență</a:t>
            </a:r>
            <a:r>
              <a:rPr lang="ru-RU" dirty="0"/>
              <a:t> </a:t>
            </a:r>
            <a:r>
              <a:rPr lang="ru-RU" dirty="0" err="1"/>
              <a:t>excepțională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b="0" dirty="0">
              <a:effectLst/>
            </a:endParaRPr>
          </a:p>
          <a:p>
            <a:pPr>
              <a:defRPr/>
            </a:pPr>
            <a:r>
              <a:rPr lang="ru-RU" b="0" dirty="0">
                <a:effectLst/>
                <a:cs typeface="+mn-lt"/>
              </a:rPr>
              <a:t/>
            </a:r>
            <a:br>
              <a:rPr lang="ru-RU" b="0" dirty="0">
                <a:effectLst/>
                <a:cs typeface="+mn-lt"/>
              </a:rPr>
            </a:br>
            <a:r>
              <a:rPr lang="ru-RU" dirty="0">
                <a:cs typeface="+mn-lt"/>
              </a:rPr>
              <a:t/>
            </a:r>
            <a:br>
              <a:rPr lang="ru-RU" dirty="0">
                <a:cs typeface="+mn-lt"/>
              </a:rPr>
            </a:br>
            <a:r>
              <a:rPr lang="ru-RU" dirty="0"/>
              <a:t>În acest produs nou, problema asimilării eficiente a </a:t>
            </a:r>
            <a:r>
              <a:rPr lang="ro-RO" dirty="0" smtClean="0"/>
              <a:t>C</a:t>
            </a:r>
            <a:r>
              <a:rPr lang="ru-RU" dirty="0" smtClean="0"/>
              <a:t>urcumei </a:t>
            </a:r>
            <a:r>
              <a:rPr lang="ru-RU" dirty="0"/>
              <a:t>a fost rezolvată cu ajutorul tehnologiei avansate patentate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PNS (Polar-Non-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Sandwiching</a:t>
            </a:r>
            <a:r>
              <a:rPr lang="ru-RU" dirty="0"/>
              <a:t>), </a:t>
            </a:r>
            <a:r>
              <a:rPr lang="ru-RU" dirty="0" err="1"/>
              <a:t>dezvoltată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compania</a:t>
            </a:r>
            <a:r>
              <a:rPr lang="ru-RU" dirty="0"/>
              <a:t> </a:t>
            </a:r>
            <a:r>
              <a:rPr lang="ru-RU" dirty="0" err="1"/>
              <a:t>Aurea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peste</a:t>
            </a:r>
            <a:r>
              <a:rPr lang="ru-RU" dirty="0"/>
              <a:t> 40 </a:t>
            </a:r>
            <a:r>
              <a:rPr lang="ru-RU" dirty="0" err="1"/>
              <a:t>ani</a:t>
            </a:r>
            <a:r>
              <a:rPr lang="ru-RU" dirty="0"/>
              <a:t> </a:t>
            </a:r>
            <a:r>
              <a:rPr lang="ru-RU" dirty="0" err="1"/>
              <a:t>această</a:t>
            </a:r>
            <a:r>
              <a:rPr lang="ru-RU" dirty="0"/>
              <a:t> </a:t>
            </a:r>
            <a:r>
              <a:rPr lang="ru-RU" dirty="0" err="1"/>
              <a:t>companie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specializată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dezvoltarea</a:t>
            </a:r>
            <a:r>
              <a:rPr lang="ru-RU" dirty="0"/>
              <a:t> </a:t>
            </a:r>
            <a:r>
              <a:rPr lang="ru-RU" dirty="0" err="1"/>
              <a:t>nutraceuticalelor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avantaje</a:t>
            </a:r>
            <a:r>
              <a:rPr lang="ru-RU" dirty="0"/>
              <a:t> </a:t>
            </a:r>
            <a:r>
              <a:rPr lang="ru-RU" dirty="0" err="1"/>
              <a:t>funcționale</a:t>
            </a:r>
            <a:r>
              <a:rPr lang="ru-RU" dirty="0"/>
              <a:t>. </a:t>
            </a:r>
            <a:r>
              <a:rPr lang="ru-RU" dirty="0" err="1"/>
              <a:t>Aurea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a </a:t>
            </a:r>
            <a:r>
              <a:rPr lang="ru-RU" dirty="0" err="1"/>
              <a:t>recreat</a:t>
            </a:r>
            <a:r>
              <a:rPr lang="ru-RU" dirty="0"/>
              <a:t> </a:t>
            </a:r>
            <a:r>
              <a:rPr lang="ru-RU" dirty="0" err="1"/>
              <a:t>matricea</a:t>
            </a:r>
            <a:r>
              <a:rPr lang="ru-RU" dirty="0"/>
              <a:t> </a:t>
            </a:r>
            <a:r>
              <a:rPr lang="ru-RU" dirty="0" err="1"/>
              <a:t>naturală</a:t>
            </a:r>
            <a:r>
              <a:rPr lang="ru-RU" dirty="0"/>
              <a:t> </a:t>
            </a:r>
            <a:r>
              <a:rPr lang="ru-RU" dirty="0" err="1"/>
              <a:t>completă</a:t>
            </a:r>
            <a:r>
              <a:rPr lang="ru-RU" dirty="0"/>
              <a:t> a </a:t>
            </a:r>
            <a:r>
              <a:rPr lang="ru-RU" dirty="0" err="1"/>
              <a:t>curcumei</a:t>
            </a:r>
            <a:r>
              <a:rPr lang="ru-RU" dirty="0"/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care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asimilează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10 </a:t>
            </a:r>
            <a:r>
              <a:rPr lang="ru-RU" dirty="0" err="1"/>
              <a:t>ori</a:t>
            </a:r>
            <a:r>
              <a:rPr lang="ru-RU" dirty="0"/>
              <a:t> </a:t>
            </a:r>
            <a:r>
              <a:rPr lang="ru-RU" dirty="0" err="1"/>
              <a:t>mai</a:t>
            </a:r>
            <a:r>
              <a:rPr lang="ru-RU" dirty="0"/>
              <a:t> </a:t>
            </a:r>
            <a:r>
              <a:rPr lang="ru-RU" dirty="0" err="1"/>
              <a:t>bine</a:t>
            </a:r>
            <a:r>
              <a:rPr lang="ru-RU" dirty="0"/>
              <a:t> </a:t>
            </a:r>
            <a:r>
              <a:rPr lang="ru-RU" dirty="0" err="1"/>
              <a:t>decât</a:t>
            </a:r>
            <a:r>
              <a:rPr lang="ru-RU" dirty="0"/>
              <a:t> </a:t>
            </a:r>
            <a:r>
              <a:rPr lang="ru-RU" dirty="0" err="1"/>
              <a:t>extractul</a:t>
            </a:r>
            <a:r>
              <a:rPr lang="ru-RU" dirty="0"/>
              <a:t> </a:t>
            </a:r>
            <a:r>
              <a:rPr lang="ru-RU" dirty="0" err="1"/>
              <a:t>obișnuit</a:t>
            </a:r>
            <a:r>
              <a:rPr lang="ru-RU" dirty="0"/>
              <a:t>.</a:t>
            </a:r>
            <a:endParaRPr lang="ru-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574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Curcuma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un</a:t>
            </a:r>
            <a:r>
              <a:rPr lang="ru-RU" dirty="0"/>
              <a:t> </a:t>
            </a:r>
            <a:r>
              <a:rPr lang="ru-RU" dirty="0" err="1"/>
              <a:t>condiment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India</a:t>
            </a:r>
            <a:r>
              <a:rPr lang="ru-RU" dirty="0"/>
              <a:t>, </a:t>
            </a:r>
            <a:r>
              <a:rPr lang="ru-RU" dirty="0" err="1"/>
              <a:t>supranumit</a:t>
            </a:r>
            <a:r>
              <a:rPr lang="ru-RU" dirty="0"/>
              <a:t> ”</a:t>
            </a:r>
            <a:r>
              <a:rPr lang="ru-RU" dirty="0" err="1"/>
              <a:t>aurul</a:t>
            </a:r>
            <a:r>
              <a:rPr lang="ru-RU" dirty="0"/>
              <a:t> </a:t>
            </a:r>
            <a:r>
              <a:rPr lang="ru-RU" dirty="0" err="1"/>
              <a:t>oriental</a:t>
            </a:r>
            <a:r>
              <a:rPr lang="ru-RU" dirty="0"/>
              <a:t>”,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asta</a:t>
            </a:r>
            <a:r>
              <a:rPr lang="ru-RU" dirty="0"/>
              <a:t> </a:t>
            </a:r>
            <a:r>
              <a:rPr lang="ru-RU" dirty="0" err="1"/>
              <a:t>nu</a:t>
            </a:r>
            <a:r>
              <a:rPr lang="ru-RU" dirty="0"/>
              <a:t> </a:t>
            </a:r>
            <a:r>
              <a:rPr lang="ru-RU" dirty="0" err="1"/>
              <a:t>numai</a:t>
            </a:r>
            <a:r>
              <a:rPr lang="ru-RU" dirty="0"/>
              <a:t> pentru </a:t>
            </a:r>
            <a:r>
              <a:rPr lang="ru-RU" dirty="0" err="1"/>
              <a:t>culoarea</a:t>
            </a:r>
            <a:r>
              <a:rPr lang="ru-RU" dirty="0"/>
              <a:t> </a:t>
            </a:r>
            <a:r>
              <a:rPr lang="ru-RU" dirty="0" err="1"/>
              <a:t>sa</a:t>
            </a:r>
            <a:r>
              <a:rPr lang="ru-RU" dirty="0"/>
              <a:t> </a:t>
            </a:r>
            <a:r>
              <a:rPr lang="ru-RU" dirty="0" err="1"/>
              <a:t>strălucitoare</a:t>
            </a:r>
            <a:r>
              <a:rPr lang="ru-RU" dirty="0"/>
              <a:t>, </a:t>
            </a:r>
            <a:r>
              <a:rPr lang="ru-RU" dirty="0" err="1"/>
              <a:t>ci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numeroasele</a:t>
            </a:r>
            <a:r>
              <a:rPr lang="ru-RU" dirty="0"/>
              <a:t> </a:t>
            </a:r>
            <a:r>
              <a:rPr lang="ru-RU" dirty="0" err="1"/>
              <a:t>proprietăți</a:t>
            </a:r>
            <a:r>
              <a:rPr lang="ru-RU" dirty="0"/>
              <a:t> </a:t>
            </a:r>
            <a:r>
              <a:rPr lang="ru-RU" dirty="0" err="1"/>
              <a:t>benefice</a:t>
            </a:r>
            <a:r>
              <a:rPr lang="ru-RU" dirty="0"/>
              <a:t>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sănătate</a:t>
            </a:r>
            <a:r>
              <a:rPr lang="ru-RU" dirty="0"/>
              <a:t>.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Ayurveda</a:t>
            </a:r>
            <a:r>
              <a:rPr lang="ru-RU" dirty="0"/>
              <a:t>, </a:t>
            </a:r>
            <a:r>
              <a:rPr lang="ru-RU" dirty="0" err="1"/>
              <a:t>știința</a:t>
            </a:r>
            <a:r>
              <a:rPr lang="ru-RU" dirty="0"/>
              <a:t> </a:t>
            </a:r>
            <a:r>
              <a:rPr lang="ru-RU" dirty="0" err="1"/>
              <a:t>indiană</a:t>
            </a:r>
            <a:r>
              <a:rPr lang="ru-RU" dirty="0"/>
              <a:t> </a:t>
            </a:r>
            <a:r>
              <a:rPr lang="ru-RU" dirty="0" err="1"/>
              <a:t>antică</a:t>
            </a:r>
            <a:r>
              <a:rPr lang="ru-RU" dirty="0"/>
              <a:t> a </a:t>
            </a:r>
            <a:r>
              <a:rPr lang="ru-RU" dirty="0" err="1"/>
              <a:t>sănătății</a:t>
            </a:r>
            <a:r>
              <a:rPr lang="ru-RU" dirty="0"/>
              <a:t>, </a:t>
            </a:r>
            <a:r>
              <a:rPr lang="ru-RU" dirty="0" err="1"/>
              <a:t>curcumina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cunoscută</a:t>
            </a:r>
            <a:r>
              <a:rPr lang="ru-RU" dirty="0"/>
              <a:t> </a:t>
            </a:r>
            <a:r>
              <a:rPr lang="ru-RU" dirty="0" err="1"/>
              <a:t>ca</a:t>
            </a:r>
            <a:r>
              <a:rPr lang="ru-RU" dirty="0"/>
              <a:t> </a:t>
            </a:r>
            <a:r>
              <a:rPr lang="ru-RU" dirty="0" err="1"/>
              <a:t>mijloc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purificare</a:t>
            </a:r>
            <a:r>
              <a:rPr lang="ru-RU" dirty="0"/>
              <a:t> a </a:t>
            </a:r>
            <a:r>
              <a:rPr lang="ru-RU" dirty="0" err="1"/>
              <a:t>organismului</a:t>
            </a:r>
            <a:r>
              <a:rPr lang="ru-RU" dirty="0"/>
              <a:t>,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îmbunătățirea</a:t>
            </a:r>
            <a:r>
              <a:rPr lang="ru-RU" dirty="0"/>
              <a:t> </a:t>
            </a:r>
            <a:r>
              <a:rPr lang="ru-RU" dirty="0" err="1"/>
              <a:t>digestiei</a:t>
            </a:r>
            <a:r>
              <a:rPr lang="ru-RU" dirty="0"/>
              <a:t>, </a:t>
            </a:r>
            <a:r>
              <a:rPr lang="ru-RU" dirty="0" err="1"/>
              <a:t>cicatrizarea</a:t>
            </a:r>
            <a:r>
              <a:rPr lang="ru-RU" dirty="0"/>
              <a:t> </a:t>
            </a:r>
            <a:r>
              <a:rPr lang="ru-RU" dirty="0" err="1"/>
              <a:t>rănilor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/>
              <a:t>a </a:t>
            </a:r>
            <a:r>
              <a:rPr lang="ru-RU" dirty="0" err="1"/>
              <a:t>arsurilor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ca</a:t>
            </a:r>
            <a:r>
              <a:rPr lang="ru-RU" dirty="0"/>
              <a:t> </a:t>
            </a:r>
            <a:r>
              <a:rPr lang="ru-RU" dirty="0" err="1"/>
              <a:t>antitusiv</a:t>
            </a:r>
            <a:r>
              <a:rPr lang="ru-RU" dirty="0"/>
              <a:t>. </a:t>
            </a:r>
            <a:endParaRPr lang="en-US" dirty="0">
              <a:cs typeface="Calibri" panose="020F0502020204030204"/>
            </a:endParaRPr>
          </a:p>
          <a:p>
            <a:pPr rtl="0"/>
            <a:endParaRPr lang="ru-RU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719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/>
              <a:t>Studiile</a:t>
            </a:r>
            <a:r>
              <a:rPr lang="ru-RU" dirty="0"/>
              <a:t> </a:t>
            </a:r>
            <a:r>
              <a:rPr lang="ru-RU" dirty="0" err="1"/>
              <a:t>științifice</a:t>
            </a:r>
            <a:r>
              <a:rPr lang="ru-RU" dirty="0"/>
              <a:t> </a:t>
            </a:r>
            <a:r>
              <a:rPr lang="ru-RU" dirty="0" err="1"/>
              <a:t>moderne</a:t>
            </a:r>
            <a:r>
              <a:rPr lang="ru-RU" dirty="0"/>
              <a:t> </a:t>
            </a:r>
            <a:r>
              <a:rPr lang="ru-RU" dirty="0" err="1"/>
              <a:t>au</a:t>
            </a:r>
            <a:r>
              <a:rPr lang="ru-RU" dirty="0"/>
              <a:t> </a:t>
            </a:r>
            <a:r>
              <a:rPr lang="ru-RU" dirty="0" err="1"/>
              <a:t>descoperit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demonstrat</a:t>
            </a:r>
            <a:r>
              <a:rPr lang="ru-RU" dirty="0"/>
              <a:t> </a:t>
            </a:r>
            <a:r>
              <a:rPr lang="ru-RU" dirty="0" err="1"/>
              <a:t>numeroase</a:t>
            </a:r>
            <a:r>
              <a:rPr lang="ru-RU" dirty="0"/>
              <a:t> </a:t>
            </a:r>
            <a:r>
              <a:rPr lang="ru-RU" dirty="0" err="1"/>
              <a:t>noi</a:t>
            </a:r>
            <a:r>
              <a:rPr lang="ru-RU" dirty="0"/>
              <a:t> </a:t>
            </a:r>
            <a:r>
              <a:rPr lang="ru-RU" dirty="0" err="1"/>
              <a:t>posibilități</a:t>
            </a:r>
            <a:r>
              <a:rPr lang="ru-RU" dirty="0"/>
              <a:t> </a:t>
            </a:r>
            <a:r>
              <a:rPr lang="ru-RU" dirty="0" err="1"/>
              <a:t>ale</a:t>
            </a:r>
            <a:r>
              <a:rPr lang="ru-RU" dirty="0"/>
              <a:t> </a:t>
            </a:r>
            <a:r>
              <a:rPr lang="ru-RU" dirty="0" err="1"/>
              <a:t>curcumei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ale</a:t>
            </a:r>
            <a:r>
              <a:rPr lang="ru-RU" dirty="0"/>
              <a:t> </a:t>
            </a:r>
            <a:r>
              <a:rPr lang="ru-RU" dirty="0" err="1"/>
              <a:t>principalei</a:t>
            </a:r>
            <a:r>
              <a:rPr lang="ru-RU" dirty="0"/>
              <a:t> </a:t>
            </a:r>
            <a:r>
              <a:rPr lang="ru-RU" dirty="0" err="1"/>
              <a:t>sale</a:t>
            </a:r>
            <a:r>
              <a:rPr lang="ru-RU" dirty="0"/>
              <a:t> </a:t>
            </a:r>
            <a:r>
              <a:rPr lang="ru-RU" dirty="0" err="1"/>
              <a:t>substanțe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 – </a:t>
            </a:r>
            <a:r>
              <a:rPr lang="ru-RU" dirty="0" err="1"/>
              <a:t>curcumina</a:t>
            </a:r>
            <a:r>
              <a:rPr lang="ru-RU" dirty="0"/>
              <a:t>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ru-RU" dirty="0"/>
              <a:t>Curcuma a început să fie utilizată în diverse procese antiinflamatorii ale sistemelor cardio-vascular, nervos, musculo-scheletic, ca mijloc de fortificare a sistemului imunitar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/>
              <a:t>inclusiv ca antitumoral.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știe</a:t>
            </a:r>
            <a:r>
              <a:rPr lang="ru-RU" dirty="0"/>
              <a:t> </a:t>
            </a:r>
            <a:r>
              <a:rPr lang="ru-RU" dirty="0" err="1"/>
              <a:t>că</a:t>
            </a:r>
            <a:r>
              <a:rPr lang="ru-RU" dirty="0"/>
              <a:t> </a:t>
            </a:r>
            <a:r>
              <a:rPr lang="ru-RU" dirty="0" err="1"/>
              <a:t>acest</a:t>
            </a:r>
            <a:r>
              <a:rPr lang="ru-RU" dirty="0"/>
              <a:t> </a:t>
            </a:r>
            <a:r>
              <a:rPr lang="ru-RU" dirty="0" err="1"/>
              <a:t>produs</a:t>
            </a:r>
            <a:r>
              <a:rPr lang="ru-RU" dirty="0"/>
              <a:t>, </a:t>
            </a:r>
            <a:r>
              <a:rPr lang="ru-RU" dirty="0" err="1"/>
              <a:t>curcumina</a:t>
            </a:r>
            <a:r>
              <a:rPr lang="ru-RU" dirty="0"/>
              <a:t>, </a:t>
            </a:r>
            <a:r>
              <a:rPr lang="ru-RU" dirty="0" err="1"/>
              <a:t>îmbunătățește</a:t>
            </a:r>
            <a:r>
              <a:rPr lang="ru-RU" dirty="0"/>
              <a:t> </a:t>
            </a:r>
            <a:r>
              <a:rPr lang="ru-RU" dirty="0" err="1"/>
              <a:t>funcțiile</a:t>
            </a:r>
            <a:r>
              <a:rPr lang="ru-RU" dirty="0"/>
              <a:t> </a:t>
            </a:r>
            <a:r>
              <a:rPr lang="ru-RU" dirty="0" err="1"/>
              <a:t>hepatice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ale</a:t>
            </a:r>
            <a:r>
              <a:rPr lang="ru-RU" dirty="0"/>
              <a:t> </a:t>
            </a:r>
            <a:r>
              <a:rPr lang="ru-RU" dirty="0" err="1"/>
              <a:t>vezicii</a:t>
            </a:r>
            <a:r>
              <a:rPr lang="ru-RU" dirty="0"/>
              <a:t> </a:t>
            </a:r>
            <a:r>
              <a:rPr lang="ru-RU" dirty="0" err="1"/>
              <a:t>biliare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reglează</a:t>
            </a:r>
            <a:r>
              <a:rPr lang="ru-RU" dirty="0"/>
              <a:t> </a:t>
            </a:r>
            <a:r>
              <a:rPr lang="ru-RU" dirty="0" err="1"/>
              <a:t>nivelul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colesterol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zahăr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sânge</a:t>
            </a:r>
            <a:r>
              <a:rPr lang="ru-RU" dirty="0"/>
              <a:t>. </a:t>
            </a:r>
            <a:r>
              <a:rPr lang="ru-RU" dirty="0" err="1"/>
              <a:t>Activitatea</a:t>
            </a:r>
            <a:r>
              <a:rPr lang="ru-RU" dirty="0"/>
              <a:t> </a:t>
            </a:r>
            <a:r>
              <a:rPr lang="ru-RU" dirty="0" err="1"/>
              <a:t>antioxidantă</a:t>
            </a:r>
            <a:r>
              <a:rPr lang="ru-RU" dirty="0"/>
              <a:t> </a:t>
            </a:r>
            <a:r>
              <a:rPr lang="ru-RU" dirty="0" err="1"/>
              <a:t>ridicată</a:t>
            </a:r>
            <a:r>
              <a:rPr lang="ru-RU" dirty="0"/>
              <a:t> a </a:t>
            </a:r>
            <a:r>
              <a:rPr lang="ru-RU" dirty="0" err="1"/>
              <a:t>curcuminei</a:t>
            </a:r>
            <a:r>
              <a:rPr lang="ru-RU" dirty="0"/>
              <a:t> </a:t>
            </a:r>
            <a:r>
              <a:rPr lang="ru-RU" dirty="0" err="1"/>
              <a:t>atenuează</a:t>
            </a:r>
            <a:r>
              <a:rPr lang="ru-RU" dirty="0"/>
              <a:t> </a:t>
            </a:r>
            <a:r>
              <a:rPr lang="ru-RU" dirty="0" err="1"/>
              <a:t>acțiunea</a:t>
            </a:r>
            <a:r>
              <a:rPr lang="ru-RU" dirty="0"/>
              <a:t> </a:t>
            </a:r>
            <a:r>
              <a:rPr lang="ru-RU" dirty="0" err="1"/>
              <a:t>distructivă</a:t>
            </a:r>
            <a:r>
              <a:rPr lang="ru-RU" dirty="0"/>
              <a:t> a </a:t>
            </a:r>
            <a:r>
              <a:rPr lang="ru-RU" dirty="0" err="1"/>
              <a:t>radicalilor</a:t>
            </a:r>
            <a:r>
              <a:rPr lang="ru-RU" dirty="0"/>
              <a:t> </a:t>
            </a:r>
            <a:r>
              <a:rPr lang="ru-RU" dirty="0" err="1"/>
              <a:t>liberi</a:t>
            </a:r>
            <a:r>
              <a:rPr lang="ru-RU" dirty="0"/>
              <a:t>, </a:t>
            </a:r>
            <a:r>
              <a:rPr lang="ru-RU" dirty="0" err="1"/>
              <a:t>inhibând</a:t>
            </a:r>
            <a:r>
              <a:rPr lang="ru-RU" dirty="0"/>
              <a:t> </a:t>
            </a:r>
            <a:r>
              <a:rPr lang="ru-RU" dirty="0" err="1"/>
              <a:t>procesele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îmbătrânire</a:t>
            </a:r>
            <a:r>
              <a:rPr lang="ru-RU" dirty="0"/>
              <a:t> a </a:t>
            </a:r>
            <a:r>
              <a:rPr lang="ru-RU" dirty="0" err="1"/>
              <a:t>celulelor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ru-RU" b="0" dirty="0">
              <a:effectLst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925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545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Cureit - nu este doar un extract din rizomii de curcuma longa, ci conține curcumină (puritate de 95 %), extrasă din curcuma și introdusă între alte componente biologic active, izolate din curcuma în condiții speciale. </a:t>
            </a:r>
          </a:p>
          <a:p>
            <a:r>
              <a:rPr lang="ru-RU" dirty="0"/>
              <a:t>În matricea reconstituită curcumina este protejată în interiorul așa-numitului sandwich polar – non-polar, format din carbohidrați, fibre alimentare, proteine, pe de o parte, și uleiuri esențiale, pe de altă parte. </a:t>
            </a:r>
            <a:endParaRPr lang="ru-RU" dirty="0">
              <a:cs typeface="Calibri"/>
            </a:endParaRPr>
          </a:p>
          <a:p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continuare</a:t>
            </a:r>
            <a:r>
              <a:rPr lang="ru-RU" dirty="0"/>
              <a:t>, </a:t>
            </a:r>
            <a:r>
              <a:rPr lang="ru-RU" dirty="0" err="1"/>
              <a:t>acest</a:t>
            </a:r>
            <a:r>
              <a:rPr lang="ru-RU" dirty="0"/>
              <a:t> </a:t>
            </a:r>
            <a:r>
              <a:rPr lang="ru-RU" dirty="0" err="1"/>
              <a:t>compus</a:t>
            </a:r>
            <a:r>
              <a:rPr lang="ru-RU" dirty="0"/>
              <a:t> </a:t>
            </a:r>
            <a:r>
              <a:rPr lang="ru-RU" dirty="0" err="1"/>
              <a:t>sinergic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introdus</a:t>
            </a:r>
            <a:r>
              <a:rPr lang="ru-RU" dirty="0"/>
              <a:t> </a:t>
            </a:r>
            <a:r>
              <a:rPr lang="ru-RU" dirty="0" err="1"/>
              <a:t>într</a:t>
            </a:r>
            <a:r>
              <a:rPr lang="ru-RU" dirty="0"/>
              <a:t>-o </a:t>
            </a:r>
            <a:r>
              <a:rPr lang="ru-RU" dirty="0" err="1"/>
              <a:t>membrană</a:t>
            </a:r>
            <a:r>
              <a:rPr lang="ru-RU" dirty="0"/>
              <a:t> </a:t>
            </a:r>
            <a:r>
              <a:rPr lang="ru-RU" dirty="0" err="1"/>
              <a:t>lipozomală</a:t>
            </a:r>
            <a:r>
              <a:rPr lang="ru-RU" dirty="0"/>
              <a:t> </a:t>
            </a:r>
            <a:r>
              <a:rPr lang="ru-RU" dirty="0" err="1"/>
              <a:t>dublustratificată</a:t>
            </a:r>
            <a:r>
              <a:rPr lang="ru-RU" dirty="0"/>
              <a:t>. </a:t>
            </a:r>
            <a:r>
              <a:rPr lang="ru-RU" dirty="0" err="1"/>
              <a:t>Acest</a:t>
            </a:r>
            <a:r>
              <a:rPr lang="ru-RU" dirty="0"/>
              <a:t> </a:t>
            </a:r>
            <a:r>
              <a:rPr lang="ru-RU" dirty="0" err="1"/>
              <a:t>lucru</a:t>
            </a:r>
            <a:r>
              <a:rPr lang="ru-RU" dirty="0"/>
              <a:t> </a:t>
            </a:r>
            <a:r>
              <a:rPr lang="ru-RU" dirty="0" err="1"/>
              <a:t>permite</a:t>
            </a:r>
            <a:r>
              <a:rPr lang="ru-RU" dirty="0"/>
              <a:t> </a:t>
            </a:r>
            <a:r>
              <a:rPr lang="ru-RU" dirty="0" err="1"/>
              <a:t>curcuminei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 </a:t>
            </a:r>
            <a:r>
              <a:rPr lang="ru-RU" dirty="0" err="1"/>
              <a:t>să</a:t>
            </a:r>
            <a:r>
              <a:rPr lang="ru-RU" dirty="0"/>
              <a:t> </a:t>
            </a:r>
            <a:r>
              <a:rPr lang="ru-RU" dirty="0" err="1"/>
              <a:t>pătrundă</a:t>
            </a:r>
            <a:r>
              <a:rPr lang="ru-RU" dirty="0"/>
              <a:t> </a:t>
            </a:r>
            <a:r>
              <a:rPr lang="ru-RU" dirty="0" err="1"/>
              <a:t>prin</a:t>
            </a:r>
            <a:r>
              <a:rPr lang="ru-RU" dirty="0"/>
              <a:t> </a:t>
            </a:r>
            <a:r>
              <a:rPr lang="ru-RU" dirty="0" err="1"/>
              <a:t>membranele</a:t>
            </a:r>
            <a:r>
              <a:rPr lang="ru-RU" dirty="0"/>
              <a:t> </a:t>
            </a:r>
            <a:r>
              <a:rPr lang="ru-RU" dirty="0" err="1"/>
              <a:t>celulare</a:t>
            </a:r>
            <a:r>
              <a:rPr lang="ru-RU" dirty="0"/>
              <a:t>, </a:t>
            </a:r>
            <a:r>
              <a:rPr lang="ru-RU" dirty="0" err="1"/>
              <a:t>fără</a:t>
            </a:r>
            <a:r>
              <a:rPr lang="ru-RU" dirty="0"/>
              <a:t> </a:t>
            </a:r>
            <a:r>
              <a:rPr lang="ru-RU" dirty="0" err="1"/>
              <a:t>nici</a:t>
            </a:r>
            <a:r>
              <a:rPr lang="ru-RU" dirty="0"/>
              <a:t> </a:t>
            </a:r>
            <a:r>
              <a:rPr lang="ru-RU" dirty="0" err="1"/>
              <a:t>un</a:t>
            </a:r>
            <a:r>
              <a:rPr lang="ru-RU" dirty="0"/>
              <a:t> </a:t>
            </a:r>
            <a:r>
              <a:rPr lang="ru-RU" dirty="0" err="1"/>
              <a:t>fel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distrugeri</a:t>
            </a:r>
            <a:r>
              <a:rPr lang="ru-RU" dirty="0"/>
              <a:t> </a:t>
            </a:r>
            <a:r>
              <a:rPr lang="ru-RU" dirty="0" err="1"/>
              <a:t>structurale</a:t>
            </a:r>
            <a:r>
              <a:rPr lang="ru-RU" dirty="0"/>
              <a:t>, </a:t>
            </a:r>
            <a:r>
              <a:rPr lang="ru-RU" dirty="0" err="1"/>
              <a:t>îmbunătățind</a:t>
            </a:r>
            <a:r>
              <a:rPr lang="ru-RU" dirty="0"/>
              <a:t> </a:t>
            </a:r>
            <a:r>
              <a:rPr lang="ru-RU" dirty="0" err="1"/>
              <a:t>semnificativ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acest</a:t>
            </a:r>
            <a:r>
              <a:rPr lang="ru-RU" dirty="0"/>
              <a:t> </a:t>
            </a:r>
            <a:r>
              <a:rPr lang="ru-RU" dirty="0" err="1"/>
              <a:t>fel</a:t>
            </a:r>
            <a:r>
              <a:rPr lang="ru-RU" dirty="0"/>
              <a:t> </a:t>
            </a:r>
            <a:r>
              <a:rPr lang="ru-RU" dirty="0" err="1"/>
              <a:t>proprietățile</a:t>
            </a:r>
            <a:r>
              <a:rPr lang="ru-RU" dirty="0"/>
              <a:t> </a:t>
            </a:r>
            <a:r>
              <a:rPr lang="ru-RU" dirty="0" err="1"/>
              <a:t>funcționale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stabilitatea</a:t>
            </a:r>
            <a:r>
              <a:rPr lang="ru-RU" dirty="0"/>
              <a:t> </a:t>
            </a:r>
            <a:r>
              <a:rPr lang="ru-RU" dirty="0" err="1"/>
              <a:t>acesteia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7759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urma</a:t>
            </a:r>
            <a:r>
              <a:rPr lang="ru-RU" dirty="0"/>
              <a:t> </a:t>
            </a:r>
            <a:r>
              <a:rPr lang="ru-RU" dirty="0" err="1"/>
              <a:t>utilizării</a:t>
            </a:r>
            <a:r>
              <a:rPr lang="ru-RU" dirty="0"/>
              <a:t> a </a:t>
            </a:r>
            <a:r>
              <a:rPr lang="ru-RU" dirty="0" err="1"/>
              <a:t>două</a:t>
            </a:r>
            <a:r>
              <a:rPr lang="ru-RU" dirty="0"/>
              <a:t> </a:t>
            </a:r>
            <a:r>
              <a:rPr lang="ru-RU" dirty="0" err="1"/>
              <a:t>tehnologii</a:t>
            </a:r>
            <a:r>
              <a:rPr lang="ru-RU" dirty="0"/>
              <a:t> </a:t>
            </a:r>
            <a:r>
              <a:rPr lang="ru-RU" dirty="0" err="1"/>
              <a:t>inovatoare</a:t>
            </a:r>
            <a:r>
              <a:rPr lang="ru-RU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dirty="0" err="1"/>
              <a:t>tehnologia</a:t>
            </a:r>
            <a:r>
              <a:rPr lang="ru-RU" dirty="0"/>
              <a:t> </a:t>
            </a:r>
            <a:r>
              <a:rPr lang="ru-RU" dirty="0" err="1"/>
              <a:t>lipozomală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PNS </a:t>
            </a:r>
            <a:r>
              <a:rPr lang="ru-RU" dirty="0"/>
              <a:t>(</a:t>
            </a:r>
            <a:r>
              <a:rPr lang="ru-RU" b="1" dirty="0" err="1"/>
              <a:t>Polar-Non-polar</a:t>
            </a:r>
            <a:r>
              <a:rPr lang="ru-RU" b="1" dirty="0"/>
              <a:t> </a:t>
            </a:r>
            <a:r>
              <a:rPr lang="ru-RU" b="1" dirty="0" err="1"/>
              <a:t>Sandwiching</a:t>
            </a:r>
            <a:r>
              <a:rPr lang="ru-RU" b="1" dirty="0"/>
              <a:t> </a:t>
            </a:r>
            <a:r>
              <a:rPr lang="ru-RU" dirty="0"/>
              <a:t>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obține</a:t>
            </a:r>
            <a:r>
              <a:rPr lang="ru-RU" dirty="0"/>
              <a:t> </a:t>
            </a:r>
            <a:r>
              <a:rPr lang="ru-RU" dirty="0" err="1"/>
              <a:t>bioaccesibilitatea</a:t>
            </a:r>
            <a:r>
              <a:rPr lang="ru-RU" dirty="0"/>
              <a:t> </a:t>
            </a:r>
            <a:r>
              <a:rPr lang="ru-RU" dirty="0" err="1"/>
              <a:t>maximă</a:t>
            </a:r>
            <a:r>
              <a:rPr lang="ru-RU" dirty="0"/>
              <a:t> </a:t>
            </a:r>
            <a:r>
              <a:rPr lang="ru-RU" dirty="0" err="1"/>
              <a:t>posibilă</a:t>
            </a:r>
            <a:r>
              <a:rPr lang="ru-RU" dirty="0"/>
              <a:t> a </a:t>
            </a:r>
            <a:r>
              <a:rPr lang="ru-RU" dirty="0" err="1"/>
              <a:t>produsului</a:t>
            </a:r>
            <a:r>
              <a:rPr lang="ru-RU" dirty="0"/>
              <a:t>, </a:t>
            </a:r>
            <a:r>
              <a:rPr lang="ru-RU" dirty="0" err="1"/>
              <a:t>fiind</a:t>
            </a:r>
            <a:r>
              <a:rPr lang="ru-RU" dirty="0"/>
              <a:t> </a:t>
            </a:r>
            <a:r>
              <a:rPr lang="ru-RU" dirty="0" err="1"/>
              <a:t>asigurată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acest</a:t>
            </a:r>
            <a:r>
              <a:rPr lang="ru-RU" dirty="0"/>
              <a:t> </a:t>
            </a:r>
            <a:r>
              <a:rPr lang="ru-RU" dirty="0" err="1"/>
              <a:t>fel</a:t>
            </a:r>
            <a:r>
              <a:rPr lang="ru-RU" dirty="0"/>
              <a:t> </a:t>
            </a:r>
            <a:r>
              <a:rPr lang="ru-RU" dirty="0" err="1"/>
              <a:t>livrarea</a:t>
            </a:r>
            <a:r>
              <a:rPr lang="ru-RU" dirty="0"/>
              <a:t> </a:t>
            </a:r>
            <a:r>
              <a:rPr lang="ru-RU" dirty="0" err="1"/>
              <a:t>direcționată</a:t>
            </a:r>
            <a:r>
              <a:rPr lang="ru-RU" dirty="0"/>
              <a:t> a </a:t>
            </a:r>
            <a:r>
              <a:rPr lang="ru-RU" dirty="0" err="1"/>
              <a:t>curcuminei</a:t>
            </a:r>
            <a:r>
              <a:rPr lang="ru-RU" dirty="0"/>
              <a:t>.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35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Utilizarea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formei</a:t>
            </a:r>
            <a:r>
              <a:rPr lang="ru-RU" dirty="0"/>
              <a:t> </a:t>
            </a:r>
            <a:r>
              <a:rPr lang="ru-RU" dirty="0" err="1"/>
              <a:t>lipozomale</a:t>
            </a:r>
            <a:r>
              <a:rPr lang="ru-RU" dirty="0"/>
              <a:t> </a:t>
            </a:r>
            <a:r>
              <a:rPr lang="ru-RU" dirty="0" err="1"/>
              <a:t>permite</a:t>
            </a:r>
            <a:r>
              <a:rPr lang="ru-RU" dirty="0"/>
              <a:t> </a:t>
            </a:r>
            <a:r>
              <a:rPr lang="ru-RU" dirty="0" err="1"/>
              <a:t>eliminarea</a:t>
            </a:r>
            <a:r>
              <a:rPr lang="ru-RU" dirty="0"/>
              <a:t> </a:t>
            </a:r>
            <a:r>
              <a:rPr lang="ru-RU" dirty="0" err="1"/>
              <a:t>factorilor</a:t>
            </a:r>
            <a:r>
              <a:rPr lang="ru-RU" dirty="0"/>
              <a:t> </a:t>
            </a:r>
            <a:r>
              <a:rPr lang="ru-RU" dirty="0" err="1"/>
              <a:t>care</a:t>
            </a:r>
            <a:r>
              <a:rPr lang="ru-RU" dirty="0"/>
              <a:t> </a:t>
            </a:r>
            <a:r>
              <a:rPr lang="ru-RU" dirty="0" err="1"/>
              <a:t>limitează</a:t>
            </a:r>
            <a:r>
              <a:rPr lang="ru-RU" dirty="0"/>
              <a:t> </a:t>
            </a:r>
            <a:r>
              <a:rPr lang="ru-RU" dirty="0" err="1"/>
              <a:t>eficiența</a:t>
            </a:r>
            <a:r>
              <a:rPr lang="ru-RU" dirty="0"/>
              <a:t> </a:t>
            </a:r>
            <a:r>
              <a:rPr lang="ru-RU" dirty="0" err="1"/>
              <a:t>administrării</a:t>
            </a:r>
            <a:r>
              <a:rPr lang="ru-RU" dirty="0"/>
              <a:t> </a:t>
            </a:r>
            <a:r>
              <a:rPr lang="ru-RU" dirty="0" err="1"/>
              <a:t>orale</a:t>
            </a:r>
            <a:r>
              <a:rPr lang="ru-RU" dirty="0"/>
              <a:t> a </a:t>
            </a:r>
            <a:r>
              <a:rPr lang="ru-RU" dirty="0" err="1"/>
              <a:t>anumitor</a:t>
            </a:r>
            <a:r>
              <a:rPr lang="ru-RU" dirty="0"/>
              <a:t> </a:t>
            </a:r>
            <a:r>
              <a:rPr lang="ru-RU" dirty="0" err="1"/>
              <a:t>substanțe</a:t>
            </a:r>
            <a:r>
              <a:rPr lang="ru-RU" dirty="0"/>
              <a:t> </a:t>
            </a:r>
            <a:r>
              <a:rPr lang="ru-RU" dirty="0" err="1"/>
              <a:t>nutritive</a:t>
            </a:r>
            <a:r>
              <a:rPr lang="ru-RU" dirty="0"/>
              <a:t>. </a:t>
            </a:r>
            <a:r>
              <a:rPr lang="ru-RU" dirty="0" err="1"/>
              <a:t>Forma</a:t>
            </a:r>
            <a:r>
              <a:rPr lang="ru-RU" dirty="0"/>
              <a:t> </a:t>
            </a:r>
            <a:r>
              <a:rPr lang="ru-RU" dirty="0" err="1"/>
              <a:t>lichidă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prezentare</a:t>
            </a:r>
            <a:r>
              <a:rPr lang="ru-RU" dirty="0"/>
              <a:t> </a:t>
            </a:r>
            <a:r>
              <a:rPr lang="ru-RU" dirty="0" err="1"/>
              <a:t>face</a:t>
            </a:r>
            <a:r>
              <a:rPr lang="ru-RU" dirty="0"/>
              <a:t> </a:t>
            </a:r>
            <a:r>
              <a:rPr lang="ru-RU" dirty="0" err="1"/>
              <a:t>produsele</a:t>
            </a:r>
            <a:r>
              <a:rPr lang="ru-RU" dirty="0"/>
              <a:t> </a:t>
            </a:r>
            <a:r>
              <a:rPr lang="ru-RU" dirty="0" err="1"/>
              <a:t>accesibile</a:t>
            </a:r>
            <a:r>
              <a:rPr lang="ru-RU" dirty="0"/>
              <a:t> </a:t>
            </a:r>
            <a:r>
              <a:rPr lang="ru-RU" dirty="0" err="1"/>
              <a:t>celor</a:t>
            </a:r>
            <a:r>
              <a:rPr lang="ru-RU" dirty="0"/>
              <a:t> </a:t>
            </a:r>
            <a:r>
              <a:rPr lang="ru-RU" dirty="0" err="1"/>
              <a:t>care</a:t>
            </a:r>
            <a:r>
              <a:rPr lang="ru-RU" dirty="0"/>
              <a:t> </a:t>
            </a:r>
            <a:r>
              <a:rPr lang="ru-RU" dirty="0" err="1"/>
              <a:t>întâmpină</a:t>
            </a:r>
            <a:r>
              <a:rPr lang="ru-RU" dirty="0"/>
              <a:t> </a:t>
            </a:r>
            <a:r>
              <a:rPr lang="ru-RU" dirty="0" err="1"/>
              <a:t>dificultăți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înghițirea</a:t>
            </a:r>
            <a:r>
              <a:rPr lang="ru-RU" dirty="0"/>
              <a:t> </a:t>
            </a:r>
            <a:r>
              <a:rPr lang="ru-RU" dirty="0" err="1"/>
              <a:t>tabletelor</a:t>
            </a:r>
            <a:r>
              <a:rPr lang="ru-RU" dirty="0"/>
              <a:t> </a:t>
            </a:r>
            <a:r>
              <a:rPr lang="ru-RU" dirty="0" err="1"/>
              <a:t>sau</a:t>
            </a:r>
            <a:r>
              <a:rPr lang="ru-RU" dirty="0"/>
              <a:t> a </a:t>
            </a:r>
            <a:r>
              <a:rPr lang="ru-RU" dirty="0" err="1"/>
              <a:t>capsulelor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8408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85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Produsele lipozomale nu conțin ingrediente agresive chimic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/>
              <a:t>iar excipienții sunt reduși la </a:t>
            </a:r>
            <a:r>
              <a:rPr lang="ru-RU" dirty="0" smtClean="0"/>
              <a:t>minim.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b="0" dirty="0">
              <a:effectLst/>
            </a:endParaRPr>
          </a:p>
          <a:p>
            <a:r>
              <a:rPr lang="ru-RU" dirty="0" err="1"/>
              <a:t>Tehnologia</a:t>
            </a:r>
            <a:r>
              <a:rPr lang="ru-RU" dirty="0"/>
              <a:t> </a:t>
            </a:r>
            <a:r>
              <a:rPr lang="ru-RU" dirty="0" err="1"/>
              <a:t>lipozomală</a:t>
            </a:r>
            <a:r>
              <a:rPr lang="ru-RU" dirty="0"/>
              <a:t> </a:t>
            </a:r>
            <a:r>
              <a:rPr lang="ru-RU" dirty="0" err="1"/>
              <a:t>reprezintă</a:t>
            </a:r>
            <a:r>
              <a:rPr lang="ru-RU" dirty="0"/>
              <a:t> </a:t>
            </a:r>
            <a:r>
              <a:rPr lang="ru-RU" dirty="0" err="1"/>
              <a:t>un</a:t>
            </a:r>
            <a:r>
              <a:rPr lang="ru-RU" dirty="0"/>
              <a:t> </a:t>
            </a:r>
            <a:r>
              <a:rPr lang="ru-RU" dirty="0" err="1"/>
              <a:t>sistem</a:t>
            </a:r>
            <a:r>
              <a:rPr lang="ru-RU" dirty="0"/>
              <a:t> </a:t>
            </a:r>
            <a:r>
              <a:rPr lang="ru-RU" dirty="0" err="1"/>
              <a:t>modern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livrare</a:t>
            </a:r>
            <a:r>
              <a:rPr lang="ru-RU" dirty="0"/>
              <a:t> a </a:t>
            </a:r>
            <a:r>
              <a:rPr lang="ru-RU" dirty="0" err="1"/>
              <a:t>nutrienților</a:t>
            </a:r>
            <a:r>
              <a:rPr lang="ru-RU" dirty="0"/>
              <a:t> </a:t>
            </a:r>
            <a:r>
              <a:rPr lang="ru-RU" dirty="0" err="1"/>
              <a:t>sănătoși</a:t>
            </a:r>
            <a:r>
              <a:rPr lang="ru-RU" dirty="0"/>
              <a:t>, </a:t>
            </a:r>
            <a:r>
              <a:rPr lang="ru-RU" dirty="0" err="1"/>
              <a:t>care</a:t>
            </a:r>
            <a:r>
              <a:rPr lang="ru-RU" dirty="0"/>
              <a:t> </a:t>
            </a:r>
            <a:r>
              <a:rPr lang="ru-RU" dirty="0" err="1"/>
              <a:t>garantează</a:t>
            </a:r>
            <a:r>
              <a:rPr lang="ru-RU" dirty="0"/>
              <a:t> </a:t>
            </a:r>
            <a:r>
              <a:rPr lang="ru-RU" dirty="0" err="1"/>
              <a:t>bioaccesibilitatea</a:t>
            </a:r>
            <a:r>
              <a:rPr lang="ru-RU" dirty="0"/>
              <a:t> </a:t>
            </a:r>
            <a:r>
              <a:rPr lang="ru-RU" dirty="0" err="1"/>
              <a:t>ridicată</a:t>
            </a:r>
            <a:r>
              <a:rPr lang="ru-RU" dirty="0"/>
              <a:t> a </a:t>
            </a:r>
            <a:r>
              <a:rPr lang="ru-RU" dirty="0" err="1"/>
              <a:t>substanței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siguranța</a:t>
            </a:r>
            <a:r>
              <a:rPr lang="ru-RU" dirty="0"/>
              <a:t> </a:t>
            </a:r>
            <a:r>
              <a:rPr lang="ru-RU" dirty="0" err="1"/>
              <a:t>produsului</a:t>
            </a:r>
            <a:r>
              <a:rPr lang="ru-RU" dirty="0"/>
              <a:t>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organism</a:t>
            </a:r>
            <a:r>
              <a:rPr lang="ru-RU" dirty="0"/>
              <a:t>.</a:t>
            </a:r>
            <a:endParaRPr lang="ru-RU" b="0" dirty="0">
              <a:effectLst/>
              <a:cs typeface="Calibri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64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sfârșitul</a:t>
            </a:r>
            <a:r>
              <a:rPr lang="ru-RU" dirty="0"/>
              <a:t> </a:t>
            </a:r>
            <a:r>
              <a:rPr lang="ru-RU" dirty="0" err="1"/>
              <a:t>secolului</a:t>
            </a:r>
            <a:r>
              <a:rPr lang="ru-RU" dirty="0"/>
              <a:t> XX </a:t>
            </a:r>
            <a:r>
              <a:rPr lang="ru-RU" dirty="0" err="1"/>
              <a:t>cercetătorii</a:t>
            </a:r>
            <a:r>
              <a:rPr lang="ru-RU" dirty="0"/>
              <a:t> </a:t>
            </a:r>
            <a:r>
              <a:rPr lang="ru-RU" dirty="0" err="1"/>
              <a:t>au</a:t>
            </a:r>
            <a:r>
              <a:rPr lang="ru-RU" dirty="0"/>
              <a:t> </a:t>
            </a:r>
            <a:r>
              <a:rPr lang="ru-RU" dirty="0" err="1"/>
              <a:t>descoperit</a:t>
            </a:r>
            <a:r>
              <a:rPr lang="ru-RU" dirty="0"/>
              <a:t> </a:t>
            </a:r>
            <a:r>
              <a:rPr lang="ru-RU" dirty="0" err="1"/>
              <a:t>că</a:t>
            </a:r>
            <a:r>
              <a:rPr lang="ru-RU" dirty="0"/>
              <a:t> </a:t>
            </a:r>
            <a:r>
              <a:rPr lang="ru-RU" dirty="0" err="1"/>
              <a:t>sferele</a:t>
            </a:r>
            <a:r>
              <a:rPr lang="ru-RU" dirty="0"/>
              <a:t> </a:t>
            </a:r>
            <a:r>
              <a:rPr lang="ru-RU" dirty="0" err="1"/>
              <a:t>lipozomale</a:t>
            </a:r>
            <a:r>
              <a:rPr lang="ru-RU" dirty="0"/>
              <a:t> </a:t>
            </a:r>
            <a:r>
              <a:rPr lang="ru-RU" dirty="0" err="1"/>
              <a:t>pot</a:t>
            </a:r>
            <a:r>
              <a:rPr lang="ru-RU" dirty="0"/>
              <a:t> </a:t>
            </a:r>
            <a:r>
              <a:rPr lang="ru-RU" dirty="0" err="1"/>
              <a:t>fi</a:t>
            </a:r>
            <a:r>
              <a:rPr lang="ru-RU" dirty="0"/>
              <a:t> </a:t>
            </a:r>
            <a:r>
              <a:rPr lang="ru-RU" dirty="0" err="1"/>
              <a:t>umplute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ingrediente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: </a:t>
            </a:r>
            <a:r>
              <a:rPr lang="ru-RU" dirty="0" err="1"/>
              <a:t>vitamine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alte</a:t>
            </a:r>
            <a:r>
              <a:rPr lang="ru-RU" dirty="0"/>
              <a:t> </a:t>
            </a:r>
            <a:r>
              <a:rPr lang="ru-RU" dirty="0" err="1"/>
              <a:t>componente</a:t>
            </a:r>
            <a:r>
              <a:rPr lang="ru-RU" dirty="0"/>
              <a:t> </a:t>
            </a:r>
            <a:r>
              <a:rPr lang="ru-RU" dirty="0" err="1"/>
              <a:t>valoroase</a:t>
            </a:r>
            <a:r>
              <a:rPr lang="ru-RU" dirty="0"/>
              <a:t>, </a:t>
            </a:r>
            <a:r>
              <a:rPr lang="ru-RU" dirty="0" err="1"/>
              <a:t>lipozomii</a:t>
            </a:r>
            <a:r>
              <a:rPr lang="ru-RU" dirty="0"/>
              <a:t> </a:t>
            </a:r>
            <a:r>
              <a:rPr lang="ru-RU" dirty="0" err="1"/>
              <a:t>putând</a:t>
            </a:r>
            <a:r>
              <a:rPr lang="ru-RU" dirty="0"/>
              <a:t> </a:t>
            </a:r>
            <a:r>
              <a:rPr lang="ru-RU" dirty="0" err="1"/>
              <a:t>fi</a:t>
            </a:r>
            <a:r>
              <a:rPr lang="ru-RU" dirty="0"/>
              <a:t> </a:t>
            </a:r>
            <a:r>
              <a:rPr lang="ru-RU" dirty="0" err="1"/>
              <a:t>utilizați</a:t>
            </a:r>
            <a:r>
              <a:rPr lang="ru-RU" dirty="0"/>
              <a:t> </a:t>
            </a:r>
            <a:r>
              <a:rPr lang="ru-RU" dirty="0" err="1"/>
              <a:t>pentru</a:t>
            </a:r>
            <a:r>
              <a:rPr lang="ru-RU" dirty="0"/>
              <a:t> </a:t>
            </a:r>
            <a:r>
              <a:rPr lang="ru-RU" dirty="0" err="1"/>
              <a:t>protejarea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livrarea</a:t>
            </a:r>
            <a:r>
              <a:rPr lang="ru-RU" dirty="0"/>
              <a:t> </a:t>
            </a:r>
            <a:r>
              <a:rPr lang="ru-RU" dirty="0" err="1"/>
              <a:t>acestor</a:t>
            </a:r>
            <a:r>
              <a:rPr lang="ru-RU" dirty="0"/>
              <a:t> </a:t>
            </a:r>
            <a:r>
              <a:rPr lang="ru-RU" dirty="0" err="1"/>
              <a:t>substanțe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celula</a:t>
            </a:r>
            <a:r>
              <a:rPr lang="ru-RU" dirty="0"/>
              <a:t> </a:t>
            </a:r>
            <a:r>
              <a:rPr lang="ru-RU" dirty="0" err="1"/>
              <a:t>organismului</a:t>
            </a:r>
            <a:r>
              <a:rPr lang="ru-RU" dirty="0"/>
              <a:t>. 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err="1"/>
              <a:t>Lipozomii</a:t>
            </a:r>
            <a:r>
              <a:rPr lang="ru-RU" dirty="0"/>
              <a:t> </a:t>
            </a:r>
            <a:r>
              <a:rPr lang="ru-RU" dirty="0" err="1"/>
              <a:t>sunt</a:t>
            </a:r>
            <a:r>
              <a:rPr lang="ru-RU" dirty="0"/>
              <a:t> </a:t>
            </a:r>
            <a:r>
              <a:rPr lang="ru-RU" dirty="0" err="1"/>
              <a:t>formați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fosfolipide</a:t>
            </a:r>
            <a:r>
              <a:rPr lang="ru-RU" dirty="0"/>
              <a:t>, </a:t>
            </a:r>
            <a:r>
              <a:rPr lang="ru-RU" dirty="0" err="1"/>
              <a:t>incluzând</a:t>
            </a:r>
            <a:r>
              <a:rPr lang="ru-RU" dirty="0"/>
              <a:t> </a:t>
            </a:r>
            <a:r>
              <a:rPr lang="ru-RU" dirty="0" err="1"/>
              <a:t>ingrediente</a:t>
            </a:r>
            <a:r>
              <a:rPr lang="ru-RU" dirty="0"/>
              <a:t> </a:t>
            </a:r>
            <a:r>
              <a:rPr lang="ru-RU" dirty="0" err="1"/>
              <a:t>active</a:t>
            </a:r>
            <a:r>
              <a:rPr lang="ru-RU" dirty="0"/>
              <a:t> </a:t>
            </a:r>
            <a:r>
              <a:rPr lang="ru-RU" dirty="0" err="1"/>
              <a:t>solubile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apă</a:t>
            </a:r>
            <a:r>
              <a:rPr lang="ru-RU" dirty="0"/>
              <a:t> (</a:t>
            </a:r>
            <a:r>
              <a:rPr lang="ru-RU" dirty="0" err="1"/>
              <a:t>vitamina</a:t>
            </a:r>
            <a:r>
              <a:rPr lang="ru-RU" dirty="0"/>
              <a:t> C) </a:t>
            </a:r>
            <a:r>
              <a:rPr lang="ru-RU" dirty="0" err="1"/>
              <a:t>sau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grăsimi</a:t>
            </a:r>
            <a:r>
              <a:rPr lang="ru-RU" dirty="0"/>
              <a:t> (</a:t>
            </a:r>
            <a:r>
              <a:rPr lang="ru-RU" dirty="0" err="1"/>
              <a:t>vitamina</a:t>
            </a:r>
            <a:r>
              <a:rPr lang="ru-RU" dirty="0"/>
              <a:t> D3 </a:t>
            </a:r>
            <a:r>
              <a:rPr lang="ru-RU" dirty="0" err="1"/>
              <a:t>sau</a:t>
            </a:r>
            <a:r>
              <a:rPr lang="ru-RU" dirty="0"/>
              <a:t> </a:t>
            </a:r>
            <a:r>
              <a:rPr lang="ru-RU" dirty="0" err="1"/>
              <a:t>curcumina</a:t>
            </a:r>
            <a:r>
              <a:rPr lang="ru-RU" dirty="0"/>
              <a:t>).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err="1"/>
              <a:t>Substanța</a:t>
            </a:r>
            <a:r>
              <a:rPr lang="ru-RU" dirty="0"/>
              <a:t> </a:t>
            </a:r>
            <a:r>
              <a:rPr lang="ru-RU" dirty="0" err="1"/>
              <a:t>activă</a:t>
            </a:r>
            <a:r>
              <a:rPr lang="ru-RU" dirty="0"/>
              <a:t> </a:t>
            </a:r>
            <a:r>
              <a:rPr lang="ru-RU" dirty="0" err="1"/>
              <a:t>bine</a:t>
            </a:r>
            <a:r>
              <a:rPr lang="ru-RU" dirty="0"/>
              <a:t> </a:t>
            </a:r>
            <a:r>
              <a:rPr lang="ru-RU" dirty="0" err="1"/>
              <a:t>protejată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mai</a:t>
            </a:r>
            <a:r>
              <a:rPr lang="ru-RU" dirty="0"/>
              <a:t> </a:t>
            </a:r>
            <a:r>
              <a:rPr lang="ru-RU" dirty="0" err="1"/>
              <a:t>puțin</a:t>
            </a:r>
            <a:r>
              <a:rPr lang="ru-RU" dirty="0"/>
              <a:t> </a:t>
            </a:r>
            <a:r>
              <a:rPr lang="ru-RU" dirty="0" err="1"/>
              <a:t>afectată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sucurile</a:t>
            </a:r>
            <a:r>
              <a:rPr lang="ru-RU" dirty="0"/>
              <a:t> </a:t>
            </a:r>
            <a:r>
              <a:rPr lang="ru-RU" dirty="0" err="1"/>
              <a:t>gastrice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enzime</a:t>
            </a:r>
            <a:r>
              <a:rPr lang="ru-RU" dirty="0"/>
              <a:t>. Pe de altă parte, efectul negativ al acesteia asupra tractului intestinal este unul minim. </a:t>
            </a:r>
            <a:r>
              <a:rPr lang="ru-RU" dirty="0">
                <a:cs typeface="+mn-lt"/>
              </a:rPr>
              <a:t/>
            </a:r>
            <a:br>
              <a:rPr lang="ru-RU" dirty="0">
                <a:cs typeface="+mn-lt"/>
              </a:rPr>
            </a:br>
            <a:endParaRPr lang="ru-RU" b="0" dirty="0">
              <a:effectLst/>
              <a:cs typeface="Calibri"/>
            </a:endParaRPr>
          </a:p>
          <a:p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823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/>
              <a:t>Lipozomul</a:t>
            </a:r>
            <a:r>
              <a:rPr lang="ru-RU" dirty="0"/>
              <a:t> </a:t>
            </a:r>
            <a:r>
              <a:rPr lang="ru-RU" dirty="0" err="1"/>
              <a:t>are</a:t>
            </a:r>
            <a:r>
              <a:rPr lang="ru-RU" dirty="0"/>
              <a:t> </a:t>
            </a:r>
            <a:r>
              <a:rPr lang="ru-RU" dirty="0" err="1"/>
              <a:t>proprietăți</a:t>
            </a:r>
            <a:r>
              <a:rPr lang="ru-RU" dirty="0"/>
              <a:t> </a:t>
            </a:r>
            <a:r>
              <a:rPr lang="ru-RU" dirty="0" err="1"/>
              <a:t>amfifile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dirty="0" err="1"/>
              <a:t>adică</a:t>
            </a:r>
            <a:r>
              <a:rPr lang="ru-RU" dirty="0"/>
              <a:t> </a:t>
            </a:r>
            <a:r>
              <a:rPr lang="ru-RU" dirty="0" err="1"/>
              <a:t>acesta</a:t>
            </a:r>
            <a:r>
              <a:rPr lang="ru-RU" dirty="0"/>
              <a:t> </a:t>
            </a:r>
            <a:r>
              <a:rPr lang="ru-RU" dirty="0" err="1"/>
              <a:t>poate</a:t>
            </a:r>
            <a:r>
              <a:rPr lang="ru-RU" dirty="0"/>
              <a:t> </a:t>
            </a:r>
            <a:r>
              <a:rPr lang="ru-RU" dirty="0" err="1"/>
              <a:t>conține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elibera</a:t>
            </a:r>
            <a:r>
              <a:rPr lang="ru-RU" dirty="0"/>
              <a:t> </a:t>
            </a:r>
            <a:r>
              <a:rPr lang="ru-RU" dirty="0" err="1"/>
              <a:t>concomitent</a:t>
            </a:r>
            <a:r>
              <a:rPr lang="ru-RU" dirty="0"/>
              <a:t> </a:t>
            </a:r>
            <a:r>
              <a:rPr lang="ru-RU" dirty="0" err="1"/>
              <a:t>atât</a:t>
            </a:r>
            <a:r>
              <a:rPr lang="ru-RU" dirty="0"/>
              <a:t> </a:t>
            </a:r>
            <a:r>
              <a:rPr lang="ru-RU" dirty="0" err="1"/>
              <a:t>componente</a:t>
            </a:r>
            <a:r>
              <a:rPr lang="ru-RU" dirty="0"/>
              <a:t> </a:t>
            </a:r>
            <a:r>
              <a:rPr lang="ru-RU" dirty="0" err="1"/>
              <a:t>solubile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apă</a:t>
            </a:r>
            <a:r>
              <a:rPr lang="ru-RU" dirty="0"/>
              <a:t> (</a:t>
            </a:r>
            <a:r>
              <a:rPr lang="ru-RU" dirty="0" err="1"/>
              <a:t>hidrofile</a:t>
            </a:r>
            <a:r>
              <a:rPr lang="ru-RU" dirty="0"/>
              <a:t>), </a:t>
            </a:r>
            <a:r>
              <a:rPr lang="ru-RU" dirty="0" err="1"/>
              <a:t>cât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componente</a:t>
            </a:r>
            <a:r>
              <a:rPr lang="ru-RU" dirty="0"/>
              <a:t> </a:t>
            </a:r>
            <a:r>
              <a:rPr lang="ru-RU" dirty="0" err="1"/>
              <a:t>solubile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grăsimi</a:t>
            </a:r>
            <a:r>
              <a:rPr lang="ru-RU" dirty="0"/>
              <a:t> (</a:t>
            </a:r>
            <a:r>
              <a:rPr lang="ru-RU" dirty="0" err="1"/>
              <a:t>lipofile</a:t>
            </a:r>
            <a:r>
              <a:rPr lang="ru-RU" dirty="0"/>
              <a:t>), </a:t>
            </a:r>
            <a:r>
              <a:rPr lang="ru-RU" dirty="0" err="1"/>
              <a:t>pe</a:t>
            </a:r>
            <a:r>
              <a:rPr lang="ru-RU" dirty="0"/>
              <a:t> </a:t>
            </a:r>
            <a:r>
              <a:rPr lang="ru-RU" dirty="0" err="1"/>
              <a:t>care</a:t>
            </a:r>
            <a:r>
              <a:rPr lang="ru-RU" dirty="0"/>
              <a:t> </a:t>
            </a:r>
            <a:r>
              <a:rPr lang="ru-RU" dirty="0" err="1"/>
              <a:t>le</a:t>
            </a:r>
            <a:r>
              <a:rPr lang="ru-RU" dirty="0"/>
              <a:t> </a:t>
            </a:r>
            <a:r>
              <a:rPr lang="ru-RU" dirty="0" err="1"/>
              <a:t>conține</a:t>
            </a:r>
            <a:r>
              <a:rPr lang="ru-RU" dirty="0"/>
              <a:t> </a:t>
            </a:r>
            <a:r>
              <a:rPr lang="ru-RU" dirty="0" err="1"/>
              <a:t>bistratul</a:t>
            </a:r>
            <a:r>
              <a:rPr lang="ru-RU" dirty="0"/>
              <a:t>, </a:t>
            </a:r>
            <a:r>
              <a:rPr lang="ru-RU" dirty="0" err="1"/>
              <a:t>spațiul</a:t>
            </a:r>
            <a:r>
              <a:rPr lang="ru-RU" dirty="0"/>
              <a:t> </a:t>
            </a:r>
            <a:r>
              <a:rPr lang="ru-RU" dirty="0" err="1"/>
              <a:t>dintre</a:t>
            </a:r>
            <a:r>
              <a:rPr lang="ru-RU" dirty="0"/>
              <a:t> </a:t>
            </a:r>
            <a:r>
              <a:rPr lang="ru-RU" dirty="0" err="1"/>
              <a:t>straturile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fosfolipide</a:t>
            </a:r>
            <a:r>
              <a:rPr lang="ru-RU" dirty="0"/>
              <a:t>, </a:t>
            </a:r>
            <a:r>
              <a:rPr lang="ru-RU" dirty="0" err="1"/>
              <a:t>precum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zona</a:t>
            </a:r>
            <a:r>
              <a:rPr lang="ru-RU" dirty="0"/>
              <a:t> </a:t>
            </a:r>
            <a:r>
              <a:rPr lang="ru-RU" dirty="0" err="1"/>
              <a:t>dintre</a:t>
            </a:r>
            <a:r>
              <a:rPr lang="ru-RU" dirty="0"/>
              <a:t> ”</a:t>
            </a:r>
            <a:r>
              <a:rPr lang="ru-RU" dirty="0" err="1"/>
              <a:t>cozile</a:t>
            </a:r>
            <a:r>
              <a:rPr lang="ru-RU" dirty="0"/>
              <a:t>” </a:t>
            </a:r>
            <a:r>
              <a:rPr lang="ru-RU" dirty="0" err="1"/>
              <a:t>acestora</a:t>
            </a:r>
            <a:r>
              <a:rPr lang="ru-RU" dirty="0"/>
              <a:t>. 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02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/>
              <a:t>Structura</a:t>
            </a:r>
            <a:r>
              <a:rPr lang="ru-RU" dirty="0"/>
              <a:t> </a:t>
            </a:r>
            <a:r>
              <a:rPr lang="ru-RU" dirty="0" err="1"/>
              <a:t>dublu</a:t>
            </a:r>
            <a:r>
              <a:rPr lang="ru-RU" dirty="0"/>
              <a:t> </a:t>
            </a:r>
            <a:r>
              <a:rPr lang="ru-RU" dirty="0" err="1"/>
              <a:t>stratificată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fosfolipide</a:t>
            </a:r>
            <a:r>
              <a:rPr lang="ru-RU" dirty="0"/>
              <a:t> a </a:t>
            </a:r>
            <a:r>
              <a:rPr lang="ru-RU" dirty="0" err="1"/>
              <a:t>lipozomului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prietenoasă</a:t>
            </a:r>
            <a:r>
              <a:rPr lang="ru-RU" dirty="0"/>
              <a:t> </a:t>
            </a:r>
            <a:r>
              <a:rPr lang="ru-RU" dirty="0" err="1"/>
              <a:t>prin</a:t>
            </a:r>
            <a:r>
              <a:rPr lang="ru-RU" dirty="0"/>
              <a:t> </a:t>
            </a:r>
            <a:r>
              <a:rPr lang="ru-RU" dirty="0" err="1"/>
              <a:t>natura</a:t>
            </a:r>
            <a:r>
              <a:rPr lang="ru-RU" dirty="0"/>
              <a:t> </a:t>
            </a:r>
            <a:r>
              <a:rPr lang="ru-RU" dirty="0" err="1"/>
              <a:t>sa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membrana</a:t>
            </a:r>
            <a:r>
              <a:rPr lang="ru-RU" dirty="0"/>
              <a:t> </a:t>
            </a:r>
            <a:r>
              <a:rPr lang="ru-RU" dirty="0" err="1"/>
              <a:t>celulară</a:t>
            </a:r>
            <a:r>
              <a:rPr lang="ru-RU" dirty="0"/>
              <a:t>, </a:t>
            </a:r>
            <a:r>
              <a:rPr lang="ru-RU" dirty="0" err="1"/>
              <a:t>fiind</a:t>
            </a:r>
            <a:r>
              <a:rPr lang="ru-RU" dirty="0"/>
              <a:t> </a:t>
            </a:r>
            <a:r>
              <a:rPr lang="ru-RU" dirty="0" err="1"/>
              <a:t>bio-compatibilă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aceasta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dirty="0" err="1"/>
              <a:t>După</a:t>
            </a:r>
            <a:r>
              <a:rPr lang="ru-RU" dirty="0"/>
              <a:t> </a:t>
            </a:r>
            <a:r>
              <a:rPr lang="ru-RU" dirty="0" err="1"/>
              <a:t>ce</a:t>
            </a:r>
            <a:r>
              <a:rPr lang="ru-RU" dirty="0"/>
              <a:t> </a:t>
            </a:r>
            <a:r>
              <a:rPr lang="ru-RU" dirty="0" err="1"/>
              <a:t>ajunge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celulă</a:t>
            </a:r>
            <a:r>
              <a:rPr lang="ru-RU" dirty="0"/>
              <a:t>, </a:t>
            </a:r>
            <a:r>
              <a:rPr lang="ru-RU" dirty="0" err="1"/>
              <a:t>membrana</a:t>
            </a:r>
            <a:r>
              <a:rPr lang="ru-RU" dirty="0"/>
              <a:t> </a:t>
            </a:r>
            <a:r>
              <a:rPr lang="ru-RU" dirty="0" err="1"/>
              <a:t>fosfolipidică</a:t>
            </a:r>
            <a:r>
              <a:rPr lang="ru-RU" dirty="0"/>
              <a:t> a </a:t>
            </a:r>
            <a:r>
              <a:rPr lang="ru-RU" dirty="0" err="1"/>
              <a:t>lipozomilor</a:t>
            </a:r>
            <a:r>
              <a:rPr lang="ru-RU" dirty="0"/>
              <a:t> </a:t>
            </a:r>
            <a:r>
              <a:rPr lang="ru-RU" dirty="0" err="1"/>
              <a:t>fuzionează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membrana</a:t>
            </a:r>
            <a:r>
              <a:rPr lang="ru-RU" dirty="0"/>
              <a:t> </a:t>
            </a:r>
            <a:r>
              <a:rPr lang="ru-RU" dirty="0" err="1"/>
              <a:t>celulară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care</a:t>
            </a:r>
            <a:r>
              <a:rPr lang="ru-RU" dirty="0"/>
              <a:t> </a:t>
            </a:r>
            <a:r>
              <a:rPr lang="ru-RU" dirty="0" err="1"/>
              <a:t>este</a:t>
            </a:r>
            <a:r>
              <a:rPr lang="ru-RU" dirty="0"/>
              <a:t> </a:t>
            </a:r>
            <a:r>
              <a:rPr lang="ru-RU" dirty="0" err="1"/>
              <a:t>biologic</a:t>
            </a:r>
            <a:r>
              <a:rPr lang="ru-RU" dirty="0"/>
              <a:t> </a:t>
            </a:r>
            <a:r>
              <a:rPr lang="ru-RU" dirty="0" err="1"/>
              <a:t>compatibilă</a:t>
            </a:r>
            <a:r>
              <a:rPr lang="ru-RU" dirty="0"/>
              <a:t>. </a:t>
            </a:r>
            <a:r>
              <a:rPr lang="ru-RU" dirty="0" err="1"/>
              <a:t>Concomitent</a:t>
            </a:r>
            <a:r>
              <a:rPr lang="ru-RU" dirty="0"/>
              <a:t>, </a:t>
            </a:r>
            <a:r>
              <a:rPr lang="ru-RU" dirty="0" err="1"/>
              <a:t>are</a:t>
            </a:r>
            <a:r>
              <a:rPr lang="ru-RU" dirty="0"/>
              <a:t> </a:t>
            </a:r>
            <a:r>
              <a:rPr lang="ru-RU" dirty="0" err="1"/>
              <a:t>loc</a:t>
            </a:r>
            <a:r>
              <a:rPr lang="ru-RU" dirty="0"/>
              <a:t> </a:t>
            </a:r>
            <a:r>
              <a:rPr lang="ru-RU" dirty="0" err="1"/>
              <a:t>un</a:t>
            </a:r>
            <a:r>
              <a:rPr lang="ru-RU" dirty="0"/>
              <a:t> </a:t>
            </a:r>
            <a:r>
              <a:rPr lang="ru-RU" dirty="0" err="1"/>
              <a:t>alt</a:t>
            </a:r>
            <a:r>
              <a:rPr lang="ru-RU" dirty="0"/>
              <a:t> </a:t>
            </a:r>
            <a:r>
              <a:rPr lang="ru-RU" dirty="0" err="1"/>
              <a:t>proces</a:t>
            </a:r>
            <a:r>
              <a:rPr lang="ru-RU" dirty="0"/>
              <a:t> </a:t>
            </a:r>
            <a:r>
              <a:rPr lang="ru-RU" dirty="0" err="1"/>
              <a:t>pozitiv</a:t>
            </a:r>
            <a:r>
              <a:rPr lang="ru-RU" dirty="0"/>
              <a:t> - </a:t>
            </a:r>
            <a:r>
              <a:rPr lang="ru-RU" dirty="0" err="1"/>
              <a:t>fosfolipidele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lipozomi</a:t>
            </a:r>
            <a:r>
              <a:rPr lang="ru-RU" dirty="0"/>
              <a:t> </a:t>
            </a:r>
            <a:r>
              <a:rPr lang="ru-RU" dirty="0" err="1"/>
              <a:t>sunt</a:t>
            </a:r>
            <a:r>
              <a:rPr lang="ru-RU" dirty="0"/>
              <a:t> </a:t>
            </a:r>
            <a:r>
              <a:rPr lang="ru-RU" dirty="0" err="1"/>
              <a:t>încorporate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fosfolipidele</a:t>
            </a:r>
            <a:r>
              <a:rPr lang="ru-RU" dirty="0"/>
              <a:t> </a:t>
            </a:r>
            <a:r>
              <a:rPr lang="ru-RU" dirty="0" err="1"/>
              <a:t>distruse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radicalii</a:t>
            </a:r>
            <a:r>
              <a:rPr lang="ru-RU" dirty="0"/>
              <a:t> </a:t>
            </a:r>
            <a:r>
              <a:rPr lang="ru-RU" dirty="0" err="1"/>
              <a:t>liberi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membrana</a:t>
            </a:r>
            <a:r>
              <a:rPr lang="ru-RU" dirty="0"/>
              <a:t> </a:t>
            </a:r>
            <a:r>
              <a:rPr lang="ru-RU" dirty="0" err="1"/>
              <a:t>celulei</a:t>
            </a:r>
            <a:r>
              <a:rPr lang="ru-RU" dirty="0"/>
              <a:t>, </a:t>
            </a:r>
            <a:r>
              <a:rPr lang="ru-RU" dirty="0" err="1"/>
              <a:t>refăcând</a:t>
            </a:r>
            <a:r>
              <a:rPr lang="ru-RU" dirty="0"/>
              <a:t> </a:t>
            </a:r>
            <a:r>
              <a:rPr lang="ru-RU" dirty="0" err="1"/>
              <a:t>structura</a:t>
            </a:r>
            <a:r>
              <a:rPr lang="ru-RU" dirty="0"/>
              <a:t> 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funcțiile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apărare</a:t>
            </a:r>
            <a:r>
              <a:rPr lang="ru-RU" dirty="0"/>
              <a:t> </a:t>
            </a:r>
            <a:r>
              <a:rPr lang="ru-RU" dirty="0" err="1"/>
              <a:t>ale</a:t>
            </a:r>
            <a:r>
              <a:rPr lang="ru-RU" dirty="0"/>
              <a:t> </a:t>
            </a:r>
            <a:r>
              <a:rPr lang="ru-RU" dirty="0" err="1"/>
              <a:t>acesteia</a:t>
            </a:r>
            <a:r>
              <a:rPr lang="ru-RU" dirty="0"/>
              <a:t>.</a:t>
            </a:r>
            <a:endParaRPr lang="ru-RU" b="0" dirty="0">
              <a:effectLst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259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Vitamina </a:t>
            </a:r>
            <a:r>
              <a:rPr lang="ru-RU" b="1" dirty="0" smtClean="0"/>
              <a:t>С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este cel mai important antioxidant pentru organism.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procesul</a:t>
            </a:r>
            <a:r>
              <a:rPr lang="ru-RU" dirty="0"/>
              <a:t> </a:t>
            </a:r>
            <a:r>
              <a:rPr lang="ru-RU" dirty="0" err="1"/>
              <a:t>evoluției</a:t>
            </a:r>
            <a:r>
              <a:rPr lang="ru-RU" dirty="0"/>
              <a:t>, </a:t>
            </a:r>
            <a:r>
              <a:rPr lang="ru-RU" dirty="0" err="1"/>
              <a:t>omul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-a </a:t>
            </a:r>
            <a:r>
              <a:rPr lang="ru-RU" dirty="0" err="1"/>
              <a:t>pierdut</a:t>
            </a:r>
            <a:r>
              <a:rPr lang="ru-RU" dirty="0"/>
              <a:t> </a:t>
            </a:r>
            <a:r>
              <a:rPr lang="ru-RU" dirty="0" err="1"/>
              <a:t>capacitatea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a </a:t>
            </a:r>
            <a:r>
              <a:rPr lang="ru-RU" dirty="0" err="1"/>
              <a:t>sintetiza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C, </a:t>
            </a:r>
            <a:r>
              <a:rPr lang="ru-RU" dirty="0" err="1"/>
              <a:t>acesta</a:t>
            </a:r>
            <a:r>
              <a:rPr lang="ru-RU" dirty="0"/>
              <a:t> </a:t>
            </a:r>
            <a:r>
              <a:rPr lang="ru-RU" dirty="0" err="1"/>
              <a:t>având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prezent</a:t>
            </a:r>
            <a:r>
              <a:rPr lang="ru-RU" dirty="0"/>
              <a:t> </a:t>
            </a:r>
            <a:r>
              <a:rPr lang="ru-RU" dirty="0" err="1"/>
              <a:t>posibilitatea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a </a:t>
            </a:r>
            <a:r>
              <a:rPr lang="ru-RU" dirty="0" err="1"/>
              <a:t>obține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C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alimente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suplimente</a:t>
            </a:r>
            <a:r>
              <a:rPr lang="ru-RU" dirty="0"/>
              <a:t> </a:t>
            </a:r>
            <a:r>
              <a:rPr lang="ru-RU" dirty="0" err="1"/>
              <a:t>sintetice</a:t>
            </a:r>
            <a:r>
              <a:rPr lang="ru-RU" dirty="0"/>
              <a:t>. </a:t>
            </a:r>
            <a:r>
              <a:rPr lang="ru-RU" dirty="0" err="1"/>
              <a:t>Deoarece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C </a:t>
            </a:r>
            <a:r>
              <a:rPr lang="ru-RU" dirty="0" err="1"/>
              <a:t>nu</a:t>
            </a:r>
            <a:r>
              <a:rPr lang="ru-RU" dirty="0"/>
              <a:t>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acumulează</a:t>
            </a:r>
            <a:r>
              <a:rPr lang="ru-RU" dirty="0"/>
              <a:t>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organism</a:t>
            </a:r>
            <a:r>
              <a:rPr lang="ru-RU" dirty="0"/>
              <a:t>, </a:t>
            </a:r>
            <a:r>
              <a:rPr lang="ru-RU" dirty="0" err="1"/>
              <a:t>rezerva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această</a:t>
            </a:r>
            <a:r>
              <a:rPr lang="ru-RU" dirty="0"/>
              <a:t> </a:t>
            </a:r>
            <a:r>
              <a:rPr lang="ru-RU" dirty="0" err="1"/>
              <a:t>vitamină</a:t>
            </a:r>
            <a:r>
              <a:rPr lang="ru-RU" dirty="0"/>
              <a:t> </a:t>
            </a:r>
            <a:r>
              <a:rPr lang="ru-RU" dirty="0" err="1"/>
              <a:t>trebuie</a:t>
            </a:r>
            <a:r>
              <a:rPr lang="ru-RU" dirty="0"/>
              <a:t> </a:t>
            </a:r>
            <a:r>
              <a:rPr lang="ru-RU" dirty="0" err="1"/>
              <a:t>suplinită</a:t>
            </a:r>
            <a:r>
              <a:rPr lang="ru-RU" dirty="0"/>
              <a:t> </a:t>
            </a:r>
            <a:r>
              <a:rPr lang="ru-RU" dirty="0" err="1"/>
              <a:t>cu</a:t>
            </a:r>
            <a:r>
              <a:rPr lang="ru-RU" dirty="0"/>
              <a:t> </a:t>
            </a:r>
            <a:r>
              <a:rPr lang="ru-RU" dirty="0" err="1"/>
              <a:t>regularitate</a:t>
            </a:r>
            <a:r>
              <a:rPr lang="ru-RU" dirty="0"/>
              <a:t>. </a:t>
            </a:r>
            <a:r>
              <a:rPr lang="ru-RU" dirty="0" err="1"/>
              <a:t>Principalele</a:t>
            </a:r>
            <a:r>
              <a:rPr lang="ru-RU" dirty="0"/>
              <a:t> </a:t>
            </a:r>
            <a:r>
              <a:rPr lang="ru-RU" dirty="0" err="1"/>
              <a:t>surse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C </a:t>
            </a:r>
            <a:r>
              <a:rPr lang="ru-RU" dirty="0" err="1"/>
              <a:t>sunt</a:t>
            </a:r>
            <a:r>
              <a:rPr lang="ru-RU" dirty="0"/>
              <a:t> </a:t>
            </a:r>
            <a:r>
              <a:rPr lang="ru-RU" dirty="0" err="1"/>
              <a:t>legumele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fructele</a:t>
            </a:r>
            <a:r>
              <a:rPr lang="ru-RU" dirty="0"/>
              <a:t> </a:t>
            </a:r>
            <a:r>
              <a:rPr lang="ru-RU" dirty="0" err="1"/>
              <a:t>proaspete</a:t>
            </a:r>
            <a:r>
              <a:rPr lang="ru-RU" dirty="0"/>
              <a:t>, </a:t>
            </a:r>
            <a:r>
              <a:rPr lang="ru-RU" dirty="0" err="1"/>
              <a:t>însă</a:t>
            </a:r>
            <a:r>
              <a:rPr lang="ru-RU" dirty="0"/>
              <a:t>, </a:t>
            </a:r>
            <a:r>
              <a:rPr lang="ru-RU" dirty="0" err="1"/>
              <a:t>în</a:t>
            </a:r>
            <a:r>
              <a:rPr lang="ru-RU" dirty="0"/>
              <a:t> </a:t>
            </a:r>
            <a:r>
              <a:rPr lang="ru-RU" dirty="0" err="1"/>
              <a:t>cazul</a:t>
            </a:r>
            <a:r>
              <a:rPr lang="ru-RU" dirty="0"/>
              <a:t> </a:t>
            </a:r>
            <a:r>
              <a:rPr lang="ru-RU" dirty="0" err="1"/>
              <a:t>depozitării</a:t>
            </a:r>
            <a:r>
              <a:rPr lang="ru-RU" dirty="0"/>
              <a:t> </a:t>
            </a:r>
            <a:r>
              <a:rPr lang="ru-RU" dirty="0" err="1"/>
              <a:t>incorecte</a:t>
            </a:r>
            <a:r>
              <a:rPr lang="ru-RU" dirty="0"/>
              <a:t> </a:t>
            </a:r>
            <a:r>
              <a:rPr lang="ru-RU" dirty="0" err="1"/>
              <a:t>sau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 </a:t>
            </a:r>
            <a:r>
              <a:rPr lang="ru-RU" dirty="0" err="1"/>
              <a:t>prelucrării</a:t>
            </a:r>
            <a:r>
              <a:rPr lang="ru-RU" dirty="0"/>
              <a:t> </a:t>
            </a:r>
            <a:r>
              <a:rPr lang="ru-RU" dirty="0" err="1"/>
              <a:t>termice</a:t>
            </a:r>
            <a:r>
              <a:rPr lang="ru-RU" dirty="0"/>
              <a:t>, </a:t>
            </a:r>
            <a:r>
              <a:rPr lang="ru-RU" dirty="0" err="1"/>
              <a:t>conținutul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vitamina</a:t>
            </a:r>
            <a:r>
              <a:rPr lang="ru-RU" dirty="0"/>
              <a:t> C </a:t>
            </a:r>
            <a:r>
              <a:rPr lang="ru-RU" dirty="0" err="1"/>
              <a:t>se</a:t>
            </a:r>
            <a:r>
              <a:rPr lang="ru-RU" dirty="0"/>
              <a:t> </a:t>
            </a:r>
            <a:r>
              <a:rPr lang="ru-RU" dirty="0" err="1"/>
              <a:t>reduce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zece</a:t>
            </a:r>
            <a:r>
              <a:rPr lang="ru-RU" dirty="0"/>
              <a:t> </a:t>
            </a:r>
            <a:r>
              <a:rPr lang="ru-RU" dirty="0" err="1"/>
              <a:t>ori</a:t>
            </a:r>
            <a:r>
              <a:rPr lang="ru-RU" dirty="0"/>
              <a:t>.</a:t>
            </a:r>
            <a:endParaRPr lang="ru-RU" b="0" dirty="0">
              <a:effectLst/>
              <a:cs typeface="Calibri"/>
            </a:endParaRPr>
          </a:p>
          <a:p>
            <a:pPr rtl="0"/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8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PROPRIETĂȚILE SĂNĂTOASE ALE VITAMINEI </a:t>
            </a:r>
            <a:r>
              <a:rPr lang="en-US" b="1" dirty="0"/>
              <a:t>C</a:t>
            </a: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/>
              <a:t>participă la sinteza</a:t>
            </a:r>
            <a:r>
              <a:rPr lang="ru-RU" baseline="0" dirty="0"/>
              <a:t> </a:t>
            </a:r>
            <a:r>
              <a:rPr lang="ru-RU" dirty="0"/>
              <a:t>colagenului și a elastinei, a propriului acid hialuronic, hormonilor steroidieni, formelor active de acid folic, vitamina D</a:t>
            </a:r>
            <a:r>
              <a:rPr lang="ru-RU" baseline="0" dirty="0"/>
              <a:t>, </a:t>
            </a:r>
            <a:r>
              <a:rPr lang="ru-RU" dirty="0"/>
              <a:t>a multor enzime. </a:t>
            </a:r>
            <a:endParaRPr lang="ru-RU" baseline="0" dirty="0">
              <a:cs typeface="Calibri"/>
            </a:endParaRPr>
          </a:p>
          <a:p>
            <a:pPr marL="171450">
              <a:buFont typeface="Arial" panose="020B0604020202020204" pitchFamily="34" charset="0"/>
              <a:buChar char="•"/>
              <a:defRPr/>
            </a:pPr>
            <a:r>
              <a:rPr lang="ru-RU" dirty="0" err="1"/>
              <a:t>Protejează</a:t>
            </a:r>
            <a:r>
              <a:rPr lang="ru-RU" dirty="0"/>
              <a:t> </a:t>
            </a:r>
            <a:r>
              <a:rPr lang="ru-RU" dirty="0" err="1"/>
              <a:t>organismul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acțiunea</a:t>
            </a:r>
            <a:r>
              <a:rPr lang="ru-RU" dirty="0"/>
              <a:t> </a:t>
            </a:r>
            <a:r>
              <a:rPr lang="ru-RU" dirty="0" err="1"/>
              <a:t>radicalilor</a:t>
            </a:r>
            <a:r>
              <a:rPr lang="ru-RU" dirty="0"/>
              <a:t> </a:t>
            </a:r>
            <a:r>
              <a:rPr lang="ru-RU" dirty="0" err="1"/>
              <a:t>liberi</a:t>
            </a:r>
            <a:r>
              <a:rPr lang="ru-RU" baseline="0" dirty="0"/>
              <a:t>.</a:t>
            </a:r>
            <a:r>
              <a:rPr lang="ru-RU" dirty="0"/>
              <a:t> </a:t>
            </a:r>
            <a:endParaRPr lang="ru-RU" baseline="0" dirty="0">
              <a:cs typeface="Calibri" panose="020F0502020204030204"/>
            </a:endParaRP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 err="1"/>
              <a:t>Completează</a:t>
            </a:r>
            <a:r>
              <a:rPr lang="ru-RU" dirty="0"/>
              <a:t> </a:t>
            </a:r>
            <a:r>
              <a:rPr lang="ru-RU" dirty="0" err="1"/>
              <a:t>efectul</a:t>
            </a:r>
            <a:r>
              <a:rPr lang="ru-RU" dirty="0"/>
              <a:t> </a:t>
            </a:r>
            <a:r>
              <a:rPr lang="ru-RU" dirty="0" err="1"/>
              <a:t>exercitat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alt</a:t>
            </a:r>
            <a:r>
              <a:rPr lang="ru-RU" dirty="0"/>
              <a:t> </a:t>
            </a:r>
            <a:r>
              <a:rPr lang="ru-RU" dirty="0" err="1"/>
              <a:t>antioxidant</a:t>
            </a:r>
            <a:r>
              <a:rPr lang="ru-RU" dirty="0"/>
              <a:t> – </a:t>
            </a:r>
            <a:r>
              <a:rPr lang="ru-RU" dirty="0" err="1"/>
              <a:t>vitamina</a:t>
            </a:r>
            <a:r>
              <a:rPr lang="ru-RU" dirty="0"/>
              <a:t> E.</a:t>
            </a:r>
            <a:endParaRPr lang="ru-RU" baseline="0" dirty="0">
              <a:cs typeface="Calibri" panose="020F0502020204030204"/>
            </a:endParaRP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/>
              <a:t>Protejează </a:t>
            </a:r>
            <a:r>
              <a:rPr lang="ru-RU" dirty="0" smtClean="0"/>
              <a:t>piele</a:t>
            </a:r>
            <a:r>
              <a:rPr lang="ro-RO" dirty="0" smtClean="0"/>
              <a:t>a</a:t>
            </a:r>
            <a:r>
              <a:rPr lang="ru-RU" dirty="0" smtClean="0"/>
              <a:t> </a:t>
            </a:r>
            <a:r>
              <a:rPr lang="ru-RU" dirty="0"/>
              <a:t>de efectul nociv al ultravioletelor.</a:t>
            </a:r>
            <a:endParaRPr lang="ru-RU" baseline="0" dirty="0">
              <a:cs typeface="Calibri" panose="020F0502020204030204"/>
            </a:endParaRP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/>
              <a:t>Fortifică vasele de sânge, alături de vitamina P. </a:t>
            </a:r>
            <a:endParaRPr lang="ru-RU" baseline="0" dirty="0">
              <a:cs typeface="Calibri"/>
            </a:endParaRP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 err="1"/>
              <a:t>Ajută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regenerarea</a:t>
            </a:r>
            <a:r>
              <a:rPr lang="ru-RU" dirty="0"/>
              <a:t> </a:t>
            </a:r>
            <a:r>
              <a:rPr lang="ru-RU" dirty="0" err="1"/>
              <a:t>țesuturilor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a </a:t>
            </a:r>
            <a:r>
              <a:rPr lang="ru-RU" dirty="0" err="1"/>
              <a:t>mucoaselor</a:t>
            </a:r>
            <a:r>
              <a:rPr lang="ru-RU" dirty="0"/>
              <a:t>.</a:t>
            </a:r>
            <a:endParaRPr lang="ru-RU" baseline="0" dirty="0">
              <a:cs typeface="Calibri"/>
            </a:endParaRP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 err="1"/>
              <a:t>Accelerează</a:t>
            </a:r>
            <a:r>
              <a:rPr lang="ru-RU" dirty="0"/>
              <a:t> </a:t>
            </a:r>
            <a:r>
              <a:rPr lang="ru-RU" dirty="0" err="1"/>
              <a:t>eliminarea</a:t>
            </a:r>
            <a:r>
              <a:rPr lang="ru-RU" dirty="0"/>
              <a:t> </a:t>
            </a:r>
            <a:r>
              <a:rPr lang="ru-RU" dirty="0" err="1"/>
              <a:t>substanțelor</a:t>
            </a:r>
            <a:r>
              <a:rPr lang="ru-RU" dirty="0"/>
              <a:t> </a:t>
            </a:r>
            <a:r>
              <a:rPr lang="ru-RU" dirty="0" err="1"/>
              <a:t>toxice</a:t>
            </a:r>
            <a:r>
              <a:rPr lang="ru-RU" dirty="0"/>
              <a:t> </a:t>
            </a:r>
            <a:r>
              <a:rPr lang="ru-RU" dirty="0" err="1"/>
              <a:t>din</a:t>
            </a:r>
            <a:r>
              <a:rPr lang="ru-RU" dirty="0"/>
              <a:t> </a:t>
            </a:r>
            <a:r>
              <a:rPr lang="ru-RU" dirty="0" err="1"/>
              <a:t>organism</a:t>
            </a:r>
            <a:r>
              <a:rPr lang="ru-RU" dirty="0"/>
              <a:t>: </a:t>
            </a:r>
            <a:r>
              <a:rPr lang="ru-RU" dirty="0" err="1"/>
              <a:t>plumb</a:t>
            </a:r>
            <a:r>
              <a:rPr lang="ru-RU" dirty="0"/>
              <a:t>, </a:t>
            </a:r>
            <a:r>
              <a:rPr lang="ru-RU" dirty="0" err="1"/>
              <a:t>cupru</a:t>
            </a:r>
            <a:r>
              <a:rPr lang="ru-RU" dirty="0"/>
              <a:t>, </a:t>
            </a:r>
            <a:r>
              <a:rPr lang="ru-RU" dirty="0" err="1"/>
              <a:t>mercur</a:t>
            </a:r>
            <a:r>
              <a:rPr lang="ru-RU" dirty="0"/>
              <a:t>, </a:t>
            </a:r>
            <a:r>
              <a:rPr lang="ru-RU" dirty="0" err="1"/>
              <a:t>vanadiu</a:t>
            </a:r>
            <a:r>
              <a:rPr lang="ru-RU" dirty="0"/>
              <a:t>.</a:t>
            </a:r>
            <a:endParaRPr lang="ru-RU" baseline="0" dirty="0">
              <a:cs typeface="Calibri"/>
            </a:endParaRPr>
          </a:p>
          <a:p>
            <a:pPr marL="171450">
              <a:buFont typeface="Arial" panose="020B0604020202020204" pitchFamily="34" charset="0"/>
              <a:buChar char="•"/>
            </a:pPr>
            <a:r>
              <a:rPr lang="ru-RU" dirty="0" err="1"/>
              <a:t>Crește</a:t>
            </a:r>
            <a:r>
              <a:rPr lang="ru-RU" dirty="0"/>
              <a:t> </a:t>
            </a:r>
            <a:r>
              <a:rPr lang="ru-RU" dirty="0" err="1"/>
              <a:t>rezistența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oboseală</a:t>
            </a:r>
            <a:r>
              <a:rPr lang="ru-RU" dirty="0"/>
              <a:t> </a:t>
            </a:r>
            <a:r>
              <a:rPr lang="ru-RU" dirty="0" err="1"/>
              <a:t>și</a:t>
            </a:r>
            <a:r>
              <a:rPr lang="ru-RU" dirty="0"/>
              <a:t> </a:t>
            </a:r>
            <a:r>
              <a:rPr lang="ru-RU" dirty="0" err="1"/>
              <a:t>efort</a:t>
            </a:r>
            <a:r>
              <a:rPr lang="ru-RU" dirty="0"/>
              <a:t> a </a:t>
            </a:r>
            <a:r>
              <a:rPr lang="ru-RU" dirty="0" err="1"/>
              <a:t>organismului</a:t>
            </a:r>
            <a:r>
              <a:rPr lang="ru-RU" dirty="0"/>
              <a:t>.</a:t>
            </a:r>
            <a:endParaRPr lang="ru-RU" baseline="0" dirty="0">
              <a:cs typeface="Calibri"/>
            </a:endParaRPr>
          </a:p>
          <a:p>
            <a:pPr marL="171450" indent="0">
              <a:buFont typeface="Arial" panose="020B0604020202020204" pitchFamily="34" charset="0"/>
              <a:buNone/>
            </a:pPr>
            <a:r>
              <a:rPr lang="ru-RU" baseline="0" dirty="0"/>
              <a:t>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96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37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166B13A2-B7FE-4B8F-8601-EC9BDCD90938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18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496DC76-4862-421E-A7F9-FD3B1E5E944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B2485A09-EF6D-41C0-B3FF-0AF71B2B10A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5016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69744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FF6DB553-0923-425A-B35A-813A132214A5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6876720" y="246960"/>
            <a:ext cx="1780200" cy="1822680"/>
          </a:xfrm>
          <a:custGeom>
            <a:avLst/>
            <a:gdLst/>
            <a:ahLst/>
            <a:cxnLst/>
            <a:rect l="l" t="t" r="r" b="b"/>
            <a:pathLst>
              <a:path w="1780540" h="1823085">
                <a:moveTo>
                  <a:pt x="890028" y="0"/>
                </a:moveTo>
                <a:lnTo>
                  <a:pt x="842759" y="1263"/>
                </a:lnTo>
                <a:lnTo>
                  <a:pt x="796133" y="5011"/>
                </a:lnTo>
                <a:lnTo>
                  <a:pt x="750211" y="11180"/>
                </a:lnTo>
                <a:lnTo>
                  <a:pt x="705055" y="19708"/>
                </a:lnTo>
                <a:lnTo>
                  <a:pt x="660725" y="30532"/>
                </a:lnTo>
                <a:lnTo>
                  <a:pt x="617285" y="43589"/>
                </a:lnTo>
                <a:lnTo>
                  <a:pt x="574794" y="58815"/>
                </a:lnTo>
                <a:lnTo>
                  <a:pt x="533316" y="76148"/>
                </a:lnTo>
                <a:lnTo>
                  <a:pt x="492910" y="95524"/>
                </a:lnTo>
                <a:lnTo>
                  <a:pt x="453639" y="116881"/>
                </a:lnTo>
                <a:lnTo>
                  <a:pt x="415565" y="140157"/>
                </a:lnTo>
                <a:lnTo>
                  <a:pt x="378748" y="165286"/>
                </a:lnTo>
                <a:lnTo>
                  <a:pt x="343250" y="192208"/>
                </a:lnTo>
                <a:lnTo>
                  <a:pt x="309133" y="220858"/>
                </a:lnTo>
                <a:lnTo>
                  <a:pt x="276459" y="251175"/>
                </a:lnTo>
                <a:lnTo>
                  <a:pt x="245288" y="283094"/>
                </a:lnTo>
                <a:lnTo>
                  <a:pt x="215682" y="316552"/>
                </a:lnTo>
                <a:lnTo>
                  <a:pt x="187703" y="351488"/>
                </a:lnTo>
                <a:lnTo>
                  <a:pt x="161412" y="387838"/>
                </a:lnTo>
                <a:lnTo>
                  <a:pt x="136872" y="425538"/>
                </a:lnTo>
                <a:lnTo>
                  <a:pt x="114142" y="464527"/>
                </a:lnTo>
                <a:lnTo>
                  <a:pt x="93285" y="504740"/>
                </a:lnTo>
                <a:lnTo>
                  <a:pt x="74363" y="546115"/>
                </a:lnTo>
                <a:lnTo>
                  <a:pt x="57436" y="588590"/>
                </a:lnTo>
                <a:lnTo>
                  <a:pt x="42567" y="632100"/>
                </a:lnTo>
                <a:lnTo>
                  <a:pt x="29817" y="676583"/>
                </a:lnTo>
                <a:lnTo>
                  <a:pt x="19246" y="721976"/>
                </a:lnTo>
                <a:lnTo>
                  <a:pt x="10918" y="768217"/>
                </a:lnTo>
                <a:lnTo>
                  <a:pt x="4893" y="815241"/>
                </a:lnTo>
                <a:lnTo>
                  <a:pt x="1233" y="862986"/>
                </a:lnTo>
                <a:lnTo>
                  <a:pt x="0" y="911390"/>
                </a:lnTo>
                <a:lnTo>
                  <a:pt x="1233" y="959793"/>
                </a:lnTo>
                <a:lnTo>
                  <a:pt x="4893" y="1007538"/>
                </a:lnTo>
                <a:lnTo>
                  <a:pt x="10918" y="1054563"/>
                </a:lnTo>
                <a:lnTo>
                  <a:pt x="19246" y="1100803"/>
                </a:lnTo>
                <a:lnTo>
                  <a:pt x="29817" y="1146196"/>
                </a:lnTo>
                <a:lnTo>
                  <a:pt x="42567" y="1190679"/>
                </a:lnTo>
                <a:lnTo>
                  <a:pt x="57436" y="1234190"/>
                </a:lnTo>
                <a:lnTo>
                  <a:pt x="74363" y="1276664"/>
                </a:lnTo>
                <a:lnTo>
                  <a:pt x="93285" y="1318039"/>
                </a:lnTo>
                <a:lnTo>
                  <a:pt x="114142" y="1358252"/>
                </a:lnTo>
                <a:lnTo>
                  <a:pt x="136872" y="1397241"/>
                </a:lnTo>
                <a:lnTo>
                  <a:pt x="161412" y="1434941"/>
                </a:lnTo>
                <a:lnTo>
                  <a:pt x="187703" y="1471291"/>
                </a:lnTo>
                <a:lnTo>
                  <a:pt x="215682" y="1506227"/>
                </a:lnTo>
                <a:lnTo>
                  <a:pt x="245288" y="1539686"/>
                </a:lnTo>
                <a:lnTo>
                  <a:pt x="276459" y="1571605"/>
                </a:lnTo>
                <a:lnTo>
                  <a:pt x="309133" y="1601921"/>
                </a:lnTo>
                <a:lnTo>
                  <a:pt x="343250" y="1630571"/>
                </a:lnTo>
                <a:lnTo>
                  <a:pt x="378748" y="1657493"/>
                </a:lnTo>
                <a:lnTo>
                  <a:pt x="415565" y="1682623"/>
                </a:lnTo>
                <a:lnTo>
                  <a:pt x="453639" y="1705898"/>
                </a:lnTo>
                <a:lnTo>
                  <a:pt x="492910" y="1727255"/>
                </a:lnTo>
                <a:lnTo>
                  <a:pt x="533316" y="1746632"/>
                </a:lnTo>
                <a:lnTo>
                  <a:pt x="574794" y="1763964"/>
                </a:lnTo>
                <a:lnTo>
                  <a:pt x="617285" y="1779191"/>
                </a:lnTo>
                <a:lnTo>
                  <a:pt x="660725" y="1792247"/>
                </a:lnTo>
                <a:lnTo>
                  <a:pt x="705055" y="1803071"/>
                </a:lnTo>
                <a:lnTo>
                  <a:pt x="750211" y="1811599"/>
                </a:lnTo>
                <a:lnTo>
                  <a:pt x="796133" y="1817769"/>
                </a:lnTo>
                <a:lnTo>
                  <a:pt x="842759" y="1821516"/>
                </a:lnTo>
                <a:lnTo>
                  <a:pt x="890028" y="1822780"/>
                </a:lnTo>
                <a:lnTo>
                  <a:pt x="937297" y="1821516"/>
                </a:lnTo>
                <a:lnTo>
                  <a:pt x="983923" y="1817769"/>
                </a:lnTo>
                <a:lnTo>
                  <a:pt x="1029846" y="1811599"/>
                </a:lnTo>
                <a:lnTo>
                  <a:pt x="1075002" y="1803071"/>
                </a:lnTo>
                <a:lnTo>
                  <a:pt x="1119332" y="1792247"/>
                </a:lnTo>
                <a:lnTo>
                  <a:pt x="1162773" y="1779191"/>
                </a:lnTo>
                <a:lnTo>
                  <a:pt x="1205264" y="1763964"/>
                </a:lnTo>
                <a:lnTo>
                  <a:pt x="1246743" y="1746632"/>
                </a:lnTo>
                <a:lnTo>
                  <a:pt x="1287149" y="1727255"/>
                </a:lnTo>
                <a:lnTo>
                  <a:pt x="1326420" y="1705898"/>
                </a:lnTo>
                <a:lnTo>
                  <a:pt x="1364495" y="1682623"/>
                </a:lnTo>
                <a:lnTo>
                  <a:pt x="1401313" y="1657493"/>
                </a:lnTo>
                <a:lnTo>
                  <a:pt x="1436811" y="1630571"/>
                </a:lnTo>
                <a:lnTo>
                  <a:pt x="1470929" y="1601921"/>
                </a:lnTo>
                <a:lnTo>
                  <a:pt x="1503604" y="1571605"/>
                </a:lnTo>
                <a:lnTo>
                  <a:pt x="1534775" y="1539686"/>
                </a:lnTo>
                <a:lnTo>
                  <a:pt x="1564382" y="1506227"/>
                </a:lnTo>
                <a:lnTo>
                  <a:pt x="1592361" y="1471291"/>
                </a:lnTo>
                <a:lnTo>
                  <a:pt x="1618652" y="1434941"/>
                </a:lnTo>
                <a:lnTo>
                  <a:pt x="1643194" y="1397241"/>
                </a:lnTo>
                <a:lnTo>
                  <a:pt x="1665924" y="1358252"/>
                </a:lnTo>
                <a:lnTo>
                  <a:pt x="1686781" y="1318039"/>
                </a:lnTo>
                <a:lnTo>
                  <a:pt x="1705704" y="1276664"/>
                </a:lnTo>
                <a:lnTo>
                  <a:pt x="1722631" y="1234190"/>
                </a:lnTo>
                <a:lnTo>
                  <a:pt x="1737501" y="1190679"/>
                </a:lnTo>
                <a:lnTo>
                  <a:pt x="1750252" y="1146196"/>
                </a:lnTo>
                <a:lnTo>
                  <a:pt x="1760822" y="1100803"/>
                </a:lnTo>
                <a:lnTo>
                  <a:pt x="1769151" y="1054563"/>
                </a:lnTo>
                <a:lnTo>
                  <a:pt x="1775176" y="1007538"/>
                </a:lnTo>
                <a:lnTo>
                  <a:pt x="1778836" y="959793"/>
                </a:lnTo>
                <a:lnTo>
                  <a:pt x="1780070" y="911390"/>
                </a:lnTo>
                <a:lnTo>
                  <a:pt x="1778836" y="862986"/>
                </a:lnTo>
                <a:lnTo>
                  <a:pt x="1775176" y="815241"/>
                </a:lnTo>
                <a:lnTo>
                  <a:pt x="1769151" y="768217"/>
                </a:lnTo>
                <a:lnTo>
                  <a:pt x="1760822" y="721976"/>
                </a:lnTo>
                <a:lnTo>
                  <a:pt x="1750252" y="676583"/>
                </a:lnTo>
                <a:lnTo>
                  <a:pt x="1737501" y="632100"/>
                </a:lnTo>
                <a:lnTo>
                  <a:pt x="1722631" y="588590"/>
                </a:lnTo>
                <a:lnTo>
                  <a:pt x="1705704" y="546115"/>
                </a:lnTo>
                <a:lnTo>
                  <a:pt x="1686781" y="504740"/>
                </a:lnTo>
                <a:lnTo>
                  <a:pt x="1665924" y="464527"/>
                </a:lnTo>
                <a:lnTo>
                  <a:pt x="1643194" y="425538"/>
                </a:lnTo>
                <a:lnTo>
                  <a:pt x="1618652" y="387838"/>
                </a:lnTo>
                <a:lnTo>
                  <a:pt x="1592361" y="351488"/>
                </a:lnTo>
                <a:lnTo>
                  <a:pt x="1564382" y="316552"/>
                </a:lnTo>
                <a:lnTo>
                  <a:pt x="1534775" y="283094"/>
                </a:lnTo>
                <a:lnTo>
                  <a:pt x="1503604" y="251175"/>
                </a:lnTo>
                <a:lnTo>
                  <a:pt x="1470929" y="220858"/>
                </a:lnTo>
                <a:lnTo>
                  <a:pt x="1436811" y="192208"/>
                </a:lnTo>
                <a:lnTo>
                  <a:pt x="1401313" y="165286"/>
                </a:lnTo>
                <a:lnTo>
                  <a:pt x="1364495" y="140157"/>
                </a:lnTo>
                <a:lnTo>
                  <a:pt x="1326420" y="116881"/>
                </a:lnTo>
                <a:lnTo>
                  <a:pt x="1287149" y="95524"/>
                </a:lnTo>
                <a:lnTo>
                  <a:pt x="1246743" y="76148"/>
                </a:lnTo>
                <a:lnTo>
                  <a:pt x="1205264" y="58815"/>
                </a:lnTo>
                <a:lnTo>
                  <a:pt x="1162773" y="43589"/>
                </a:lnTo>
                <a:lnTo>
                  <a:pt x="1119332" y="30532"/>
                </a:lnTo>
                <a:lnTo>
                  <a:pt x="1075002" y="19708"/>
                </a:lnTo>
                <a:lnTo>
                  <a:pt x="1029846" y="11180"/>
                </a:lnTo>
                <a:lnTo>
                  <a:pt x="983923" y="5011"/>
                </a:lnTo>
                <a:lnTo>
                  <a:pt x="937297" y="1263"/>
                </a:lnTo>
                <a:lnTo>
                  <a:pt x="890028" y="0"/>
                </a:lnTo>
                <a:close/>
              </a:path>
            </a:pathLst>
          </a:custGeom>
          <a:solidFill>
            <a:srgbClr val="F266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7008840" y="1507320"/>
            <a:ext cx="5995800" cy="5807880"/>
          </a:xfrm>
          <a:custGeom>
            <a:avLst/>
            <a:gdLst/>
            <a:ahLst/>
            <a:cxnLst/>
            <a:rect l="l" t="t" r="r" b="b"/>
            <a:pathLst>
              <a:path w="5996305" h="5808345">
                <a:moveTo>
                  <a:pt x="3511715" y="0"/>
                </a:moveTo>
                <a:lnTo>
                  <a:pt x="3463305" y="326"/>
                </a:lnTo>
                <a:lnTo>
                  <a:pt x="3415053" y="1304"/>
                </a:lnTo>
                <a:lnTo>
                  <a:pt x="3366962" y="2929"/>
                </a:lnTo>
                <a:lnTo>
                  <a:pt x="3319037" y="5196"/>
                </a:lnTo>
                <a:lnTo>
                  <a:pt x="3271281" y="8101"/>
                </a:lnTo>
                <a:lnTo>
                  <a:pt x="3223699" y="11641"/>
                </a:lnTo>
                <a:lnTo>
                  <a:pt x="3176296" y="15810"/>
                </a:lnTo>
                <a:lnTo>
                  <a:pt x="3129074" y="20606"/>
                </a:lnTo>
                <a:lnTo>
                  <a:pt x="3082040" y="26023"/>
                </a:lnTo>
                <a:lnTo>
                  <a:pt x="3035195" y="32058"/>
                </a:lnTo>
                <a:lnTo>
                  <a:pt x="2988546" y="38705"/>
                </a:lnTo>
                <a:lnTo>
                  <a:pt x="2942096" y="45962"/>
                </a:lnTo>
                <a:lnTo>
                  <a:pt x="2895849" y="53824"/>
                </a:lnTo>
                <a:lnTo>
                  <a:pt x="2849809" y="62287"/>
                </a:lnTo>
                <a:lnTo>
                  <a:pt x="2803981" y="71346"/>
                </a:lnTo>
                <a:lnTo>
                  <a:pt x="2758369" y="80997"/>
                </a:lnTo>
                <a:lnTo>
                  <a:pt x="2712977" y="91236"/>
                </a:lnTo>
                <a:lnTo>
                  <a:pt x="2667808" y="102060"/>
                </a:lnTo>
                <a:lnTo>
                  <a:pt x="2622869" y="113463"/>
                </a:lnTo>
                <a:lnTo>
                  <a:pt x="2578161" y="125442"/>
                </a:lnTo>
                <a:lnTo>
                  <a:pt x="2533691" y="137993"/>
                </a:lnTo>
                <a:lnTo>
                  <a:pt x="2489461" y="151110"/>
                </a:lnTo>
                <a:lnTo>
                  <a:pt x="2445476" y="164791"/>
                </a:lnTo>
                <a:lnTo>
                  <a:pt x="2401741" y="179030"/>
                </a:lnTo>
                <a:lnTo>
                  <a:pt x="2358259" y="193824"/>
                </a:lnTo>
                <a:lnTo>
                  <a:pt x="2315034" y="209169"/>
                </a:lnTo>
                <a:lnTo>
                  <a:pt x="2272071" y="225060"/>
                </a:lnTo>
                <a:lnTo>
                  <a:pt x="2229375" y="241493"/>
                </a:lnTo>
                <a:lnTo>
                  <a:pt x="2186948" y="258464"/>
                </a:lnTo>
                <a:lnTo>
                  <a:pt x="2144796" y="275969"/>
                </a:lnTo>
                <a:lnTo>
                  <a:pt x="2102923" y="294004"/>
                </a:lnTo>
                <a:lnTo>
                  <a:pt x="2061332" y="312564"/>
                </a:lnTo>
                <a:lnTo>
                  <a:pt x="2020028" y="331645"/>
                </a:lnTo>
                <a:lnTo>
                  <a:pt x="1979015" y="351243"/>
                </a:lnTo>
                <a:lnTo>
                  <a:pt x="1938297" y="371354"/>
                </a:lnTo>
                <a:lnTo>
                  <a:pt x="1897879" y="391973"/>
                </a:lnTo>
                <a:lnTo>
                  <a:pt x="1857764" y="413097"/>
                </a:lnTo>
                <a:lnTo>
                  <a:pt x="1817958" y="434722"/>
                </a:lnTo>
                <a:lnTo>
                  <a:pt x="1778463" y="456842"/>
                </a:lnTo>
                <a:lnTo>
                  <a:pt x="1739284" y="479455"/>
                </a:lnTo>
                <a:lnTo>
                  <a:pt x="1700426" y="502555"/>
                </a:lnTo>
                <a:lnTo>
                  <a:pt x="1661892" y="526138"/>
                </a:lnTo>
                <a:lnTo>
                  <a:pt x="1623688" y="550202"/>
                </a:lnTo>
                <a:lnTo>
                  <a:pt x="1585816" y="574740"/>
                </a:lnTo>
                <a:lnTo>
                  <a:pt x="1548281" y="599749"/>
                </a:lnTo>
                <a:lnTo>
                  <a:pt x="1511087" y="625225"/>
                </a:lnTo>
                <a:lnTo>
                  <a:pt x="1474239" y="651164"/>
                </a:lnTo>
                <a:lnTo>
                  <a:pt x="1437741" y="677561"/>
                </a:lnTo>
                <a:lnTo>
                  <a:pt x="1401596" y="704412"/>
                </a:lnTo>
                <a:lnTo>
                  <a:pt x="1365810" y="731714"/>
                </a:lnTo>
                <a:lnTo>
                  <a:pt x="1330385" y="759461"/>
                </a:lnTo>
                <a:lnTo>
                  <a:pt x="1295327" y="787650"/>
                </a:lnTo>
                <a:lnTo>
                  <a:pt x="1260640" y="816277"/>
                </a:lnTo>
                <a:lnTo>
                  <a:pt x="1226328" y="845337"/>
                </a:lnTo>
                <a:lnTo>
                  <a:pt x="1192394" y="874826"/>
                </a:lnTo>
                <a:lnTo>
                  <a:pt x="1158844" y="904740"/>
                </a:lnTo>
                <a:lnTo>
                  <a:pt x="1125680" y="935075"/>
                </a:lnTo>
                <a:lnTo>
                  <a:pt x="1092909" y="965827"/>
                </a:lnTo>
                <a:lnTo>
                  <a:pt x="1060533" y="996991"/>
                </a:lnTo>
                <a:lnTo>
                  <a:pt x="1028557" y="1028563"/>
                </a:lnTo>
                <a:lnTo>
                  <a:pt x="996985" y="1060539"/>
                </a:lnTo>
                <a:lnTo>
                  <a:pt x="965821" y="1092915"/>
                </a:lnTo>
                <a:lnTo>
                  <a:pt x="935069" y="1125687"/>
                </a:lnTo>
                <a:lnTo>
                  <a:pt x="904735" y="1158850"/>
                </a:lnTo>
                <a:lnTo>
                  <a:pt x="874821" y="1192401"/>
                </a:lnTo>
                <a:lnTo>
                  <a:pt x="845332" y="1226335"/>
                </a:lnTo>
                <a:lnTo>
                  <a:pt x="816272" y="1260648"/>
                </a:lnTo>
                <a:lnTo>
                  <a:pt x="787645" y="1295335"/>
                </a:lnTo>
                <a:lnTo>
                  <a:pt x="759456" y="1330393"/>
                </a:lnTo>
                <a:lnTo>
                  <a:pt x="731709" y="1365818"/>
                </a:lnTo>
                <a:lnTo>
                  <a:pt x="704408" y="1401604"/>
                </a:lnTo>
                <a:lnTo>
                  <a:pt x="677556" y="1437749"/>
                </a:lnTo>
                <a:lnTo>
                  <a:pt x="651159" y="1474248"/>
                </a:lnTo>
                <a:lnTo>
                  <a:pt x="625221" y="1511096"/>
                </a:lnTo>
                <a:lnTo>
                  <a:pt x="599745" y="1548289"/>
                </a:lnTo>
                <a:lnTo>
                  <a:pt x="574736" y="1585824"/>
                </a:lnTo>
                <a:lnTo>
                  <a:pt x="550198" y="1623697"/>
                </a:lnTo>
                <a:lnTo>
                  <a:pt x="526135" y="1661902"/>
                </a:lnTo>
                <a:lnTo>
                  <a:pt x="502551" y="1700435"/>
                </a:lnTo>
                <a:lnTo>
                  <a:pt x="479451" y="1739294"/>
                </a:lnTo>
                <a:lnTo>
                  <a:pt x="456839" y="1778472"/>
                </a:lnTo>
                <a:lnTo>
                  <a:pt x="434719" y="1817967"/>
                </a:lnTo>
                <a:lnTo>
                  <a:pt x="413094" y="1857774"/>
                </a:lnTo>
                <a:lnTo>
                  <a:pt x="391971" y="1897889"/>
                </a:lnTo>
                <a:lnTo>
                  <a:pt x="371351" y="1938307"/>
                </a:lnTo>
                <a:lnTo>
                  <a:pt x="351240" y="1979025"/>
                </a:lnTo>
                <a:lnTo>
                  <a:pt x="331642" y="2020038"/>
                </a:lnTo>
                <a:lnTo>
                  <a:pt x="312561" y="2061342"/>
                </a:lnTo>
                <a:lnTo>
                  <a:pt x="294002" y="2102933"/>
                </a:lnTo>
                <a:lnTo>
                  <a:pt x="275967" y="2144807"/>
                </a:lnTo>
                <a:lnTo>
                  <a:pt x="258463" y="2186959"/>
                </a:lnTo>
                <a:lnTo>
                  <a:pt x="241492" y="2229386"/>
                </a:lnTo>
                <a:lnTo>
                  <a:pt x="225059" y="2272083"/>
                </a:lnTo>
                <a:lnTo>
                  <a:pt x="209168" y="2315045"/>
                </a:lnTo>
                <a:lnTo>
                  <a:pt x="193823" y="2358270"/>
                </a:lnTo>
                <a:lnTo>
                  <a:pt x="179029" y="2401752"/>
                </a:lnTo>
                <a:lnTo>
                  <a:pt x="164790" y="2445488"/>
                </a:lnTo>
                <a:lnTo>
                  <a:pt x="151109" y="2489472"/>
                </a:lnTo>
                <a:lnTo>
                  <a:pt x="137992" y="2533702"/>
                </a:lnTo>
                <a:lnTo>
                  <a:pt x="125441" y="2578173"/>
                </a:lnTo>
                <a:lnTo>
                  <a:pt x="113462" y="2622880"/>
                </a:lnTo>
                <a:lnTo>
                  <a:pt x="102059" y="2667820"/>
                </a:lnTo>
                <a:lnTo>
                  <a:pt x="91236" y="2712989"/>
                </a:lnTo>
                <a:lnTo>
                  <a:pt x="80996" y="2758381"/>
                </a:lnTo>
                <a:lnTo>
                  <a:pt x="71345" y="2803993"/>
                </a:lnTo>
                <a:lnTo>
                  <a:pt x="62286" y="2849821"/>
                </a:lnTo>
                <a:lnTo>
                  <a:pt x="53824" y="2895861"/>
                </a:lnTo>
                <a:lnTo>
                  <a:pt x="45962" y="2942108"/>
                </a:lnTo>
                <a:lnTo>
                  <a:pt x="38705" y="2988559"/>
                </a:lnTo>
                <a:lnTo>
                  <a:pt x="32057" y="3035208"/>
                </a:lnTo>
                <a:lnTo>
                  <a:pt x="26023" y="3082052"/>
                </a:lnTo>
                <a:lnTo>
                  <a:pt x="20606" y="3129087"/>
                </a:lnTo>
                <a:lnTo>
                  <a:pt x="15810" y="3176308"/>
                </a:lnTo>
                <a:lnTo>
                  <a:pt x="11641" y="3223712"/>
                </a:lnTo>
                <a:lnTo>
                  <a:pt x="8101" y="3271294"/>
                </a:lnTo>
                <a:lnTo>
                  <a:pt x="5196" y="3319049"/>
                </a:lnTo>
                <a:lnTo>
                  <a:pt x="2929" y="3366975"/>
                </a:lnTo>
                <a:lnTo>
                  <a:pt x="1304" y="3415065"/>
                </a:lnTo>
                <a:lnTo>
                  <a:pt x="326" y="3463318"/>
                </a:lnTo>
                <a:lnTo>
                  <a:pt x="0" y="3511727"/>
                </a:lnTo>
                <a:lnTo>
                  <a:pt x="326" y="3560137"/>
                </a:lnTo>
                <a:lnTo>
                  <a:pt x="1304" y="3608389"/>
                </a:lnTo>
                <a:lnTo>
                  <a:pt x="2929" y="3656480"/>
                </a:lnTo>
                <a:lnTo>
                  <a:pt x="5196" y="3704405"/>
                </a:lnTo>
                <a:lnTo>
                  <a:pt x="8101" y="3752161"/>
                </a:lnTo>
                <a:lnTo>
                  <a:pt x="11641" y="3799743"/>
                </a:lnTo>
                <a:lnTo>
                  <a:pt x="15810" y="3847146"/>
                </a:lnTo>
                <a:lnTo>
                  <a:pt x="20606" y="3894368"/>
                </a:lnTo>
                <a:lnTo>
                  <a:pt x="26023" y="3941402"/>
                </a:lnTo>
                <a:lnTo>
                  <a:pt x="32057" y="3988246"/>
                </a:lnTo>
                <a:lnTo>
                  <a:pt x="38705" y="4034896"/>
                </a:lnTo>
                <a:lnTo>
                  <a:pt x="45962" y="4081346"/>
                </a:lnTo>
                <a:lnTo>
                  <a:pt x="53824" y="4127593"/>
                </a:lnTo>
                <a:lnTo>
                  <a:pt x="62286" y="4173633"/>
                </a:lnTo>
                <a:lnTo>
                  <a:pt x="71345" y="4219461"/>
                </a:lnTo>
                <a:lnTo>
                  <a:pt x="80996" y="4265073"/>
                </a:lnTo>
                <a:lnTo>
                  <a:pt x="91236" y="4310465"/>
                </a:lnTo>
                <a:lnTo>
                  <a:pt x="102059" y="4355633"/>
                </a:lnTo>
                <a:lnTo>
                  <a:pt x="113462" y="4400573"/>
                </a:lnTo>
                <a:lnTo>
                  <a:pt x="125441" y="4445281"/>
                </a:lnTo>
                <a:lnTo>
                  <a:pt x="137992" y="4489751"/>
                </a:lnTo>
                <a:lnTo>
                  <a:pt x="151109" y="4533981"/>
                </a:lnTo>
                <a:lnTo>
                  <a:pt x="164790" y="4577966"/>
                </a:lnTo>
                <a:lnTo>
                  <a:pt x="179029" y="4621701"/>
                </a:lnTo>
                <a:lnTo>
                  <a:pt x="193823" y="4665183"/>
                </a:lnTo>
                <a:lnTo>
                  <a:pt x="209168" y="4708408"/>
                </a:lnTo>
                <a:lnTo>
                  <a:pt x="225059" y="4751370"/>
                </a:lnTo>
                <a:lnTo>
                  <a:pt x="241492" y="4794067"/>
                </a:lnTo>
                <a:lnTo>
                  <a:pt x="258463" y="4836494"/>
                </a:lnTo>
                <a:lnTo>
                  <a:pt x="275967" y="4878646"/>
                </a:lnTo>
                <a:lnTo>
                  <a:pt x="294002" y="4920519"/>
                </a:lnTo>
                <a:lnTo>
                  <a:pt x="312561" y="4962110"/>
                </a:lnTo>
                <a:lnTo>
                  <a:pt x="331642" y="5003414"/>
                </a:lnTo>
                <a:lnTo>
                  <a:pt x="351240" y="5044427"/>
                </a:lnTo>
                <a:lnTo>
                  <a:pt x="371351" y="5085145"/>
                </a:lnTo>
                <a:lnTo>
                  <a:pt x="391971" y="5125563"/>
                </a:lnTo>
                <a:lnTo>
                  <a:pt x="413094" y="5165678"/>
                </a:lnTo>
                <a:lnTo>
                  <a:pt x="434719" y="5205484"/>
                </a:lnTo>
                <a:lnTo>
                  <a:pt x="456839" y="5244979"/>
                </a:lnTo>
                <a:lnTo>
                  <a:pt x="479451" y="5284158"/>
                </a:lnTo>
                <a:lnTo>
                  <a:pt x="502551" y="5323016"/>
                </a:lnTo>
                <a:lnTo>
                  <a:pt x="526135" y="5361549"/>
                </a:lnTo>
                <a:lnTo>
                  <a:pt x="550198" y="5399754"/>
                </a:lnTo>
                <a:lnTo>
                  <a:pt x="574736" y="5437626"/>
                </a:lnTo>
                <a:lnTo>
                  <a:pt x="599745" y="5475161"/>
                </a:lnTo>
                <a:lnTo>
                  <a:pt x="625221" y="5512355"/>
                </a:lnTo>
                <a:lnTo>
                  <a:pt x="651159" y="5549203"/>
                </a:lnTo>
                <a:lnTo>
                  <a:pt x="677556" y="5585701"/>
                </a:lnTo>
                <a:lnTo>
                  <a:pt x="704408" y="5621846"/>
                </a:lnTo>
                <a:lnTo>
                  <a:pt x="731709" y="5657632"/>
                </a:lnTo>
                <a:lnTo>
                  <a:pt x="759456" y="5693057"/>
                </a:lnTo>
                <a:lnTo>
                  <a:pt x="787645" y="5728114"/>
                </a:lnTo>
                <a:lnTo>
                  <a:pt x="816272" y="5762802"/>
                </a:lnTo>
                <a:lnTo>
                  <a:pt x="845332" y="5797114"/>
                </a:lnTo>
                <a:lnTo>
                  <a:pt x="854593" y="5807772"/>
                </a:lnTo>
                <a:lnTo>
                  <a:pt x="5996023" y="5807772"/>
                </a:lnTo>
                <a:lnTo>
                  <a:pt x="5996023" y="1029728"/>
                </a:lnTo>
                <a:lnTo>
                  <a:pt x="5994873" y="1028563"/>
                </a:lnTo>
                <a:lnTo>
                  <a:pt x="5962896" y="996991"/>
                </a:lnTo>
                <a:lnTo>
                  <a:pt x="5930521" y="965827"/>
                </a:lnTo>
                <a:lnTo>
                  <a:pt x="5897749" y="935075"/>
                </a:lnTo>
                <a:lnTo>
                  <a:pt x="5864586" y="904740"/>
                </a:lnTo>
                <a:lnTo>
                  <a:pt x="5831035" y="874826"/>
                </a:lnTo>
                <a:lnTo>
                  <a:pt x="5797102" y="845337"/>
                </a:lnTo>
                <a:lnTo>
                  <a:pt x="5762789" y="816277"/>
                </a:lnTo>
                <a:lnTo>
                  <a:pt x="5728102" y="787650"/>
                </a:lnTo>
                <a:lnTo>
                  <a:pt x="5693044" y="759461"/>
                </a:lnTo>
                <a:lnTo>
                  <a:pt x="5657619" y="731714"/>
                </a:lnTo>
                <a:lnTo>
                  <a:pt x="5621833" y="704412"/>
                </a:lnTo>
                <a:lnTo>
                  <a:pt x="5585688" y="677561"/>
                </a:lnTo>
                <a:lnTo>
                  <a:pt x="5549190" y="651164"/>
                </a:lnTo>
                <a:lnTo>
                  <a:pt x="5512342" y="625225"/>
                </a:lnTo>
                <a:lnTo>
                  <a:pt x="5475148" y="599749"/>
                </a:lnTo>
                <a:lnTo>
                  <a:pt x="5437614" y="574740"/>
                </a:lnTo>
                <a:lnTo>
                  <a:pt x="5399742" y="550202"/>
                </a:lnTo>
                <a:lnTo>
                  <a:pt x="5361537" y="526138"/>
                </a:lnTo>
                <a:lnTo>
                  <a:pt x="5323003" y="502555"/>
                </a:lnTo>
                <a:lnTo>
                  <a:pt x="5284145" y="479455"/>
                </a:lnTo>
                <a:lnTo>
                  <a:pt x="5244966" y="456842"/>
                </a:lnTo>
                <a:lnTo>
                  <a:pt x="5205472" y="434722"/>
                </a:lnTo>
                <a:lnTo>
                  <a:pt x="5165665" y="413097"/>
                </a:lnTo>
                <a:lnTo>
                  <a:pt x="5125550" y="391973"/>
                </a:lnTo>
                <a:lnTo>
                  <a:pt x="5085132" y="371354"/>
                </a:lnTo>
                <a:lnTo>
                  <a:pt x="5044415" y="351243"/>
                </a:lnTo>
                <a:lnTo>
                  <a:pt x="5003402" y="331645"/>
                </a:lnTo>
                <a:lnTo>
                  <a:pt x="4962098" y="312564"/>
                </a:lnTo>
                <a:lnTo>
                  <a:pt x="4920507" y="294004"/>
                </a:lnTo>
                <a:lnTo>
                  <a:pt x="4878633" y="275969"/>
                </a:lnTo>
                <a:lnTo>
                  <a:pt x="4836481" y="258464"/>
                </a:lnTo>
                <a:lnTo>
                  <a:pt x="4794054" y="241493"/>
                </a:lnTo>
                <a:lnTo>
                  <a:pt x="4751358" y="225060"/>
                </a:lnTo>
                <a:lnTo>
                  <a:pt x="4708395" y="209169"/>
                </a:lnTo>
                <a:lnTo>
                  <a:pt x="4665171" y="193824"/>
                </a:lnTo>
                <a:lnTo>
                  <a:pt x="4621689" y="179030"/>
                </a:lnTo>
                <a:lnTo>
                  <a:pt x="4577953" y="164791"/>
                </a:lnTo>
                <a:lnTo>
                  <a:pt x="4533968" y="151110"/>
                </a:lnTo>
                <a:lnTo>
                  <a:pt x="4489739" y="137993"/>
                </a:lnTo>
                <a:lnTo>
                  <a:pt x="4445268" y="125442"/>
                </a:lnTo>
                <a:lnTo>
                  <a:pt x="4400561" y="113463"/>
                </a:lnTo>
                <a:lnTo>
                  <a:pt x="4355621" y="102060"/>
                </a:lnTo>
                <a:lnTo>
                  <a:pt x="4310453" y="91236"/>
                </a:lnTo>
                <a:lnTo>
                  <a:pt x="4265060" y="80997"/>
                </a:lnTo>
                <a:lnTo>
                  <a:pt x="4219448" y="71346"/>
                </a:lnTo>
                <a:lnTo>
                  <a:pt x="4173620" y="62287"/>
                </a:lnTo>
                <a:lnTo>
                  <a:pt x="4127580" y="53824"/>
                </a:lnTo>
                <a:lnTo>
                  <a:pt x="4081333" y="45962"/>
                </a:lnTo>
                <a:lnTo>
                  <a:pt x="4034883" y="38705"/>
                </a:lnTo>
                <a:lnTo>
                  <a:pt x="3988234" y="32058"/>
                </a:lnTo>
                <a:lnTo>
                  <a:pt x="3941390" y="26023"/>
                </a:lnTo>
                <a:lnTo>
                  <a:pt x="3894355" y="20606"/>
                </a:lnTo>
                <a:lnTo>
                  <a:pt x="3847134" y="15810"/>
                </a:lnTo>
                <a:lnTo>
                  <a:pt x="3799730" y="11641"/>
                </a:lnTo>
                <a:lnTo>
                  <a:pt x="3752148" y="8101"/>
                </a:lnTo>
                <a:lnTo>
                  <a:pt x="3704393" y="5196"/>
                </a:lnTo>
                <a:lnTo>
                  <a:pt x="3656467" y="2929"/>
                </a:lnTo>
                <a:lnTo>
                  <a:pt x="3608376" y="1304"/>
                </a:lnTo>
                <a:lnTo>
                  <a:pt x="3560124" y="326"/>
                </a:lnTo>
                <a:lnTo>
                  <a:pt x="351171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4239000" y="2989800"/>
            <a:ext cx="3040200" cy="3040200"/>
          </a:xfrm>
          <a:custGeom>
            <a:avLst/>
            <a:gdLst/>
            <a:ahLst/>
            <a:cxnLst/>
            <a:rect l="l" t="t" r="r" b="b"/>
            <a:pathLst>
              <a:path w="3040379" h="3040379">
                <a:moveTo>
                  <a:pt x="1519885" y="0"/>
                </a:moveTo>
                <a:lnTo>
                  <a:pt x="1471637" y="751"/>
                </a:lnTo>
                <a:lnTo>
                  <a:pt x="1423765" y="2990"/>
                </a:lnTo>
                <a:lnTo>
                  <a:pt x="1376290" y="6694"/>
                </a:lnTo>
                <a:lnTo>
                  <a:pt x="1329234" y="11842"/>
                </a:lnTo>
                <a:lnTo>
                  <a:pt x="1282620" y="18410"/>
                </a:lnTo>
                <a:lnTo>
                  <a:pt x="1236470" y="26377"/>
                </a:lnTo>
                <a:lnTo>
                  <a:pt x="1190806" y="35721"/>
                </a:lnTo>
                <a:lnTo>
                  <a:pt x="1145650" y="46418"/>
                </a:lnTo>
                <a:lnTo>
                  <a:pt x="1101025" y="58448"/>
                </a:lnTo>
                <a:lnTo>
                  <a:pt x="1056953" y="71787"/>
                </a:lnTo>
                <a:lnTo>
                  <a:pt x="1013457" y="86414"/>
                </a:lnTo>
                <a:lnTo>
                  <a:pt x="970558" y="102305"/>
                </a:lnTo>
                <a:lnTo>
                  <a:pt x="928278" y="119440"/>
                </a:lnTo>
                <a:lnTo>
                  <a:pt x="886640" y="137795"/>
                </a:lnTo>
                <a:lnTo>
                  <a:pt x="845667" y="157349"/>
                </a:lnTo>
                <a:lnTo>
                  <a:pt x="805380" y="178078"/>
                </a:lnTo>
                <a:lnTo>
                  <a:pt x="765802" y="199962"/>
                </a:lnTo>
                <a:lnTo>
                  <a:pt x="726955" y="222977"/>
                </a:lnTo>
                <a:lnTo>
                  <a:pt x="688861" y="247102"/>
                </a:lnTo>
                <a:lnTo>
                  <a:pt x="651543" y="272313"/>
                </a:lnTo>
                <a:lnTo>
                  <a:pt x="615022" y="298589"/>
                </a:lnTo>
                <a:lnTo>
                  <a:pt x="579322" y="325908"/>
                </a:lnTo>
                <a:lnTo>
                  <a:pt x="544463" y="354248"/>
                </a:lnTo>
                <a:lnTo>
                  <a:pt x="510470" y="383585"/>
                </a:lnTo>
                <a:lnTo>
                  <a:pt x="477363" y="413898"/>
                </a:lnTo>
                <a:lnTo>
                  <a:pt x="445165" y="445165"/>
                </a:lnTo>
                <a:lnTo>
                  <a:pt x="413898" y="477363"/>
                </a:lnTo>
                <a:lnTo>
                  <a:pt x="383585" y="510470"/>
                </a:lnTo>
                <a:lnTo>
                  <a:pt x="354248" y="544463"/>
                </a:lnTo>
                <a:lnTo>
                  <a:pt x="325908" y="579322"/>
                </a:lnTo>
                <a:lnTo>
                  <a:pt x="298589" y="615022"/>
                </a:lnTo>
                <a:lnTo>
                  <a:pt x="272313" y="651543"/>
                </a:lnTo>
                <a:lnTo>
                  <a:pt x="247102" y="688861"/>
                </a:lnTo>
                <a:lnTo>
                  <a:pt x="222977" y="726955"/>
                </a:lnTo>
                <a:lnTo>
                  <a:pt x="199962" y="765802"/>
                </a:lnTo>
                <a:lnTo>
                  <a:pt x="178078" y="805380"/>
                </a:lnTo>
                <a:lnTo>
                  <a:pt x="157349" y="845667"/>
                </a:lnTo>
                <a:lnTo>
                  <a:pt x="137795" y="886640"/>
                </a:lnTo>
                <a:lnTo>
                  <a:pt x="119440" y="928278"/>
                </a:lnTo>
                <a:lnTo>
                  <a:pt x="102305" y="970558"/>
                </a:lnTo>
                <a:lnTo>
                  <a:pt x="86414" y="1013457"/>
                </a:lnTo>
                <a:lnTo>
                  <a:pt x="71787" y="1056953"/>
                </a:lnTo>
                <a:lnTo>
                  <a:pt x="58448" y="1101025"/>
                </a:lnTo>
                <a:lnTo>
                  <a:pt x="46418" y="1145650"/>
                </a:lnTo>
                <a:lnTo>
                  <a:pt x="35721" y="1190806"/>
                </a:lnTo>
                <a:lnTo>
                  <a:pt x="26377" y="1236470"/>
                </a:lnTo>
                <a:lnTo>
                  <a:pt x="18410" y="1282620"/>
                </a:lnTo>
                <a:lnTo>
                  <a:pt x="11842" y="1329234"/>
                </a:lnTo>
                <a:lnTo>
                  <a:pt x="6694" y="1376290"/>
                </a:lnTo>
                <a:lnTo>
                  <a:pt x="2990" y="1423765"/>
                </a:lnTo>
                <a:lnTo>
                  <a:pt x="751" y="1471637"/>
                </a:lnTo>
                <a:lnTo>
                  <a:pt x="0" y="1519885"/>
                </a:lnTo>
                <a:lnTo>
                  <a:pt x="751" y="1568132"/>
                </a:lnTo>
                <a:lnTo>
                  <a:pt x="2990" y="1616004"/>
                </a:lnTo>
                <a:lnTo>
                  <a:pt x="6694" y="1663479"/>
                </a:lnTo>
                <a:lnTo>
                  <a:pt x="11842" y="1710535"/>
                </a:lnTo>
                <a:lnTo>
                  <a:pt x="18410" y="1757149"/>
                </a:lnTo>
                <a:lnTo>
                  <a:pt x="26377" y="1803299"/>
                </a:lnTo>
                <a:lnTo>
                  <a:pt x="35721" y="1848963"/>
                </a:lnTo>
                <a:lnTo>
                  <a:pt x="46418" y="1894118"/>
                </a:lnTo>
                <a:lnTo>
                  <a:pt x="58448" y="1938743"/>
                </a:lnTo>
                <a:lnTo>
                  <a:pt x="71787" y="1982815"/>
                </a:lnTo>
                <a:lnTo>
                  <a:pt x="86414" y="2026311"/>
                </a:lnTo>
                <a:lnTo>
                  <a:pt x="102305" y="2069210"/>
                </a:lnTo>
                <a:lnTo>
                  <a:pt x="119440" y="2111489"/>
                </a:lnTo>
                <a:lnTo>
                  <a:pt x="137795" y="2153127"/>
                </a:lnTo>
                <a:lnTo>
                  <a:pt x="157349" y="2194100"/>
                </a:lnTo>
                <a:lnTo>
                  <a:pt x="178078" y="2234386"/>
                </a:lnTo>
                <a:lnTo>
                  <a:pt x="199962" y="2273964"/>
                </a:lnTo>
                <a:lnTo>
                  <a:pt x="222977" y="2312811"/>
                </a:lnTo>
                <a:lnTo>
                  <a:pt x="247102" y="2350904"/>
                </a:lnTo>
                <a:lnTo>
                  <a:pt x="272313" y="2388222"/>
                </a:lnTo>
                <a:lnTo>
                  <a:pt x="298589" y="2424743"/>
                </a:lnTo>
                <a:lnTo>
                  <a:pt x="325908" y="2460443"/>
                </a:lnTo>
                <a:lnTo>
                  <a:pt x="354248" y="2495301"/>
                </a:lnTo>
                <a:lnTo>
                  <a:pt x="383585" y="2529294"/>
                </a:lnTo>
                <a:lnTo>
                  <a:pt x="413898" y="2562401"/>
                </a:lnTo>
                <a:lnTo>
                  <a:pt x="445165" y="2594598"/>
                </a:lnTo>
                <a:lnTo>
                  <a:pt x="477363" y="2625865"/>
                </a:lnTo>
                <a:lnTo>
                  <a:pt x="510470" y="2656177"/>
                </a:lnTo>
                <a:lnTo>
                  <a:pt x="544463" y="2685514"/>
                </a:lnTo>
                <a:lnTo>
                  <a:pt x="579322" y="2713853"/>
                </a:lnTo>
                <a:lnTo>
                  <a:pt x="615022" y="2741172"/>
                </a:lnTo>
                <a:lnTo>
                  <a:pt x="651543" y="2767448"/>
                </a:lnTo>
                <a:lnTo>
                  <a:pt x="688861" y="2792659"/>
                </a:lnTo>
                <a:lnTo>
                  <a:pt x="726955" y="2816783"/>
                </a:lnTo>
                <a:lnTo>
                  <a:pt x="765802" y="2839798"/>
                </a:lnTo>
                <a:lnTo>
                  <a:pt x="805380" y="2861681"/>
                </a:lnTo>
                <a:lnTo>
                  <a:pt x="845667" y="2882410"/>
                </a:lnTo>
                <a:lnTo>
                  <a:pt x="886640" y="2901964"/>
                </a:lnTo>
                <a:lnTo>
                  <a:pt x="928278" y="2920319"/>
                </a:lnTo>
                <a:lnTo>
                  <a:pt x="970558" y="2937453"/>
                </a:lnTo>
                <a:lnTo>
                  <a:pt x="1013457" y="2953344"/>
                </a:lnTo>
                <a:lnTo>
                  <a:pt x="1056953" y="2967971"/>
                </a:lnTo>
                <a:lnTo>
                  <a:pt x="1101025" y="2981310"/>
                </a:lnTo>
                <a:lnTo>
                  <a:pt x="1145650" y="2993339"/>
                </a:lnTo>
                <a:lnTo>
                  <a:pt x="1190806" y="3004037"/>
                </a:lnTo>
                <a:lnTo>
                  <a:pt x="1236470" y="3013380"/>
                </a:lnTo>
                <a:lnTo>
                  <a:pt x="1282620" y="3021347"/>
                </a:lnTo>
                <a:lnTo>
                  <a:pt x="1329234" y="3027915"/>
                </a:lnTo>
                <a:lnTo>
                  <a:pt x="1376290" y="3033063"/>
                </a:lnTo>
                <a:lnTo>
                  <a:pt x="1423765" y="3036767"/>
                </a:lnTo>
                <a:lnTo>
                  <a:pt x="1471637" y="3039006"/>
                </a:lnTo>
                <a:lnTo>
                  <a:pt x="1519885" y="3039757"/>
                </a:lnTo>
                <a:lnTo>
                  <a:pt x="1568131" y="3039006"/>
                </a:lnTo>
                <a:lnTo>
                  <a:pt x="1616003" y="3036767"/>
                </a:lnTo>
                <a:lnTo>
                  <a:pt x="1663477" y="3033063"/>
                </a:lnTo>
                <a:lnTo>
                  <a:pt x="1710533" y="3027915"/>
                </a:lnTo>
                <a:lnTo>
                  <a:pt x="1757146" y="3021347"/>
                </a:lnTo>
                <a:lnTo>
                  <a:pt x="1803296" y="3013380"/>
                </a:lnTo>
                <a:lnTo>
                  <a:pt x="1848959" y="3004037"/>
                </a:lnTo>
                <a:lnTo>
                  <a:pt x="1894114" y="2993339"/>
                </a:lnTo>
                <a:lnTo>
                  <a:pt x="1938738" y="2981310"/>
                </a:lnTo>
                <a:lnTo>
                  <a:pt x="1982810" y="2967971"/>
                </a:lnTo>
                <a:lnTo>
                  <a:pt x="2026306" y="2953344"/>
                </a:lnTo>
                <a:lnTo>
                  <a:pt x="2069205" y="2937453"/>
                </a:lnTo>
                <a:lnTo>
                  <a:pt x="2111484" y="2920319"/>
                </a:lnTo>
                <a:lnTo>
                  <a:pt x="2153121" y="2901964"/>
                </a:lnTo>
                <a:lnTo>
                  <a:pt x="2194094" y="2882410"/>
                </a:lnTo>
                <a:lnTo>
                  <a:pt x="2234381" y="2861681"/>
                </a:lnTo>
                <a:lnTo>
                  <a:pt x="2273958" y="2839798"/>
                </a:lnTo>
                <a:lnTo>
                  <a:pt x="2312805" y="2816783"/>
                </a:lnTo>
                <a:lnTo>
                  <a:pt x="2350899" y="2792659"/>
                </a:lnTo>
                <a:lnTo>
                  <a:pt x="2388217" y="2767448"/>
                </a:lnTo>
                <a:lnTo>
                  <a:pt x="2424737" y="2741172"/>
                </a:lnTo>
                <a:lnTo>
                  <a:pt x="2460437" y="2713853"/>
                </a:lnTo>
                <a:lnTo>
                  <a:pt x="2495296" y="2685514"/>
                </a:lnTo>
                <a:lnTo>
                  <a:pt x="2529289" y="2656177"/>
                </a:lnTo>
                <a:lnTo>
                  <a:pt x="2562396" y="2625865"/>
                </a:lnTo>
                <a:lnTo>
                  <a:pt x="2594594" y="2594598"/>
                </a:lnTo>
                <a:lnTo>
                  <a:pt x="2625860" y="2562401"/>
                </a:lnTo>
                <a:lnTo>
                  <a:pt x="2656173" y="2529294"/>
                </a:lnTo>
                <a:lnTo>
                  <a:pt x="2685510" y="2495301"/>
                </a:lnTo>
                <a:lnTo>
                  <a:pt x="2713849" y="2460443"/>
                </a:lnTo>
                <a:lnTo>
                  <a:pt x="2741168" y="2424743"/>
                </a:lnTo>
                <a:lnTo>
                  <a:pt x="2767444" y="2388222"/>
                </a:lnTo>
                <a:lnTo>
                  <a:pt x="2792656" y="2350904"/>
                </a:lnTo>
                <a:lnTo>
                  <a:pt x="2816780" y="2312811"/>
                </a:lnTo>
                <a:lnTo>
                  <a:pt x="2839795" y="2273964"/>
                </a:lnTo>
                <a:lnTo>
                  <a:pt x="2861679" y="2234386"/>
                </a:lnTo>
                <a:lnTo>
                  <a:pt x="2882408" y="2194100"/>
                </a:lnTo>
                <a:lnTo>
                  <a:pt x="2901962" y="2153127"/>
                </a:lnTo>
                <a:lnTo>
                  <a:pt x="2920317" y="2111489"/>
                </a:lnTo>
                <a:lnTo>
                  <a:pt x="2937451" y="2069210"/>
                </a:lnTo>
                <a:lnTo>
                  <a:pt x="2953343" y="2026311"/>
                </a:lnTo>
                <a:lnTo>
                  <a:pt x="2967970" y="1982815"/>
                </a:lnTo>
                <a:lnTo>
                  <a:pt x="2981309" y="1938743"/>
                </a:lnTo>
                <a:lnTo>
                  <a:pt x="2993338" y="1894118"/>
                </a:lnTo>
                <a:lnTo>
                  <a:pt x="3004036" y="1848963"/>
                </a:lnTo>
                <a:lnTo>
                  <a:pt x="3013380" y="1803299"/>
                </a:lnTo>
                <a:lnTo>
                  <a:pt x="3021347" y="1757149"/>
                </a:lnTo>
                <a:lnTo>
                  <a:pt x="3027915" y="1710535"/>
                </a:lnTo>
                <a:lnTo>
                  <a:pt x="3033063" y="1663479"/>
                </a:lnTo>
                <a:lnTo>
                  <a:pt x="3036767" y="1616004"/>
                </a:lnTo>
                <a:lnTo>
                  <a:pt x="3039006" y="1568132"/>
                </a:lnTo>
                <a:lnTo>
                  <a:pt x="3039757" y="1519885"/>
                </a:lnTo>
                <a:lnTo>
                  <a:pt x="3039006" y="1471637"/>
                </a:lnTo>
                <a:lnTo>
                  <a:pt x="3036767" y="1423765"/>
                </a:lnTo>
                <a:lnTo>
                  <a:pt x="3033063" y="1376290"/>
                </a:lnTo>
                <a:lnTo>
                  <a:pt x="3027915" y="1329234"/>
                </a:lnTo>
                <a:lnTo>
                  <a:pt x="3021347" y="1282620"/>
                </a:lnTo>
                <a:lnTo>
                  <a:pt x="3013380" y="1236470"/>
                </a:lnTo>
                <a:lnTo>
                  <a:pt x="3004036" y="1190806"/>
                </a:lnTo>
                <a:lnTo>
                  <a:pt x="2993338" y="1145650"/>
                </a:lnTo>
                <a:lnTo>
                  <a:pt x="2981309" y="1101025"/>
                </a:lnTo>
                <a:lnTo>
                  <a:pt x="2967970" y="1056953"/>
                </a:lnTo>
                <a:lnTo>
                  <a:pt x="2953343" y="1013457"/>
                </a:lnTo>
                <a:lnTo>
                  <a:pt x="2937451" y="970558"/>
                </a:lnTo>
                <a:lnTo>
                  <a:pt x="2920317" y="928278"/>
                </a:lnTo>
                <a:lnTo>
                  <a:pt x="2901962" y="886640"/>
                </a:lnTo>
                <a:lnTo>
                  <a:pt x="2882408" y="845667"/>
                </a:lnTo>
                <a:lnTo>
                  <a:pt x="2861679" y="805380"/>
                </a:lnTo>
                <a:lnTo>
                  <a:pt x="2839795" y="765802"/>
                </a:lnTo>
                <a:lnTo>
                  <a:pt x="2816780" y="726955"/>
                </a:lnTo>
                <a:lnTo>
                  <a:pt x="2792656" y="688861"/>
                </a:lnTo>
                <a:lnTo>
                  <a:pt x="2767444" y="651543"/>
                </a:lnTo>
                <a:lnTo>
                  <a:pt x="2741168" y="615022"/>
                </a:lnTo>
                <a:lnTo>
                  <a:pt x="2713849" y="579322"/>
                </a:lnTo>
                <a:lnTo>
                  <a:pt x="2685510" y="544463"/>
                </a:lnTo>
                <a:lnTo>
                  <a:pt x="2656173" y="510470"/>
                </a:lnTo>
                <a:lnTo>
                  <a:pt x="2625860" y="477363"/>
                </a:lnTo>
                <a:lnTo>
                  <a:pt x="2594594" y="445165"/>
                </a:lnTo>
                <a:lnTo>
                  <a:pt x="2562396" y="413898"/>
                </a:lnTo>
                <a:lnTo>
                  <a:pt x="2529289" y="383585"/>
                </a:lnTo>
                <a:lnTo>
                  <a:pt x="2495296" y="354248"/>
                </a:lnTo>
                <a:lnTo>
                  <a:pt x="2460437" y="325908"/>
                </a:lnTo>
                <a:lnTo>
                  <a:pt x="2424737" y="298589"/>
                </a:lnTo>
                <a:lnTo>
                  <a:pt x="2388217" y="272313"/>
                </a:lnTo>
                <a:lnTo>
                  <a:pt x="2350899" y="247102"/>
                </a:lnTo>
                <a:lnTo>
                  <a:pt x="2312805" y="222977"/>
                </a:lnTo>
                <a:lnTo>
                  <a:pt x="2273958" y="199962"/>
                </a:lnTo>
                <a:lnTo>
                  <a:pt x="2234381" y="178078"/>
                </a:lnTo>
                <a:lnTo>
                  <a:pt x="2194094" y="157349"/>
                </a:lnTo>
                <a:lnTo>
                  <a:pt x="2153121" y="137795"/>
                </a:lnTo>
                <a:lnTo>
                  <a:pt x="2111484" y="119440"/>
                </a:lnTo>
                <a:lnTo>
                  <a:pt x="2069205" y="102305"/>
                </a:lnTo>
                <a:lnTo>
                  <a:pt x="2026306" y="86414"/>
                </a:lnTo>
                <a:lnTo>
                  <a:pt x="1982810" y="71787"/>
                </a:lnTo>
                <a:lnTo>
                  <a:pt x="1938738" y="58448"/>
                </a:lnTo>
                <a:lnTo>
                  <a:pt x="1894114" y="46418"/>
                </a:lnTo>
                <a:lnTo>
                  <a:pt x="1848959" y="35721"/>
                </a:lnTo>
                <a:lnTo>
                  <a:pt x="1803296" y="26377"/>
                </a:lnTo>
                <a:lnTo>
                  <a:pt x="1757146" y="18410"/>
                </a:lnTo>
                <a:lnTo>
                  <a:pt x="1710533" y="11842"/>
                </a:lnTo>
                <a:lnTo>
                  <a:pt x="1663477" y="6694"/>
                </a:lnTo>
                <a:lnTo>
                  <a:pt x="1616003" y="2990"/>
                </a:lnTo>
                <a:lnTo>
                  <a:pt x="1568131" y="751"/>
                </a:lnTo>
                <a:lnTo>
                  <a:pt x="1519885" y="0"/>
                </a:lnTo>
                <a:close/>
              </a:path>
            </a:pathLst>
          </a:custGeom>
          <a:solidFill>
            <a:srgbClr val="F686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2545200" y="6310080"/>
            <a:ext cx="283320" cy="380160"/>
          </a:xfrm>
          <a:custGeom>
            <a:avLst/>
            <a:gdLst/>
            <a:ahLst/>
            <a:cxnLst/>
            <a:rect l="l" t="t" r="r" b="b"/>
            <a:pathLst>
              <a:path w="283844" h="380365">
                <a:moveTo>
                  <a:pt x="248483" y="334746"/>
                </a:moveTo>
                <a:lnTo>
                  <a:pt x="57569" y="334746"/>
                </a:lnTo>
                <a:lnTo>
                  <a:pt x="75669" y="354648"/>
                </a:lnTo>
                <a:lnTo>
                  <a:pt x="97220" y="368800"/>
                </a:lnTo>
                <a:lnTo>
                  <a:pt x="122268" y="377253"/>
                </a:lnTo>
                <a:lnTo>
                  <a:pt x="150863" y="380060"/>
                </a:lnTo>
                <a:lnTo>
                  <a:pt x="177364" y="377553"/>
                </a:lnTo>
                <a:lnTo>
                  <a:pt x="201766" y="370000"/>
                </a:lnTo>
                <a:lnTo>
                  <a:pt x="224170" y="357348"/>
                </a:lnTo>
                <a:lnTo>
                  <a:pt x="244678" y="339547"/>
                </a:lnTo>
                <a:lnTo>
                  <a:pt x="248483" y="334746"/>
                </a:lnTo>
                <a:close/>
                <a:moveTo>
                  <a:pt x="57569" y="0"/>
                </a:moveTo>
                <a:lnTo>
                  <a:pt x="0" y="0"/>
                </a:lnTo>
                <a:lnTo>
                  <a:pt x="0" y="373125"/>
                </a:lnTo>
                <a:lnTo>
                  <a:pt x="57569" y="373125"/>
                </a:lnTo>
                <a:lnTo>
                  <a:pt x="57569" y="334746"/>
                </a:lnTo>
                <a:lnTo>
                  <a:pt x="248483" y="334746"/>
                </a:lnTo>
                <a:lnTo>
                  <a:pt x="256083" y="325158"/>
                </a:lnTo>
                <a:lnTo>
                  <a:pt x="141795" y="325158"/>
                </a:lnTo>
                <a:lnTo>
                  <a:pt x="124511" y="323658"/>
                </a:lnTo>
                <a:lnTo>
                  <a:pt x="81559" y="301167"/>
                </a:lnTo>
                <a:lnTo>
                  <a:pt x="59069" y="257465"/>
                </a:lnTo>
                <a:lnTo>
                  <a:pt x="57569" y="239864"/>
                </a:lnTo>
                <a:lnTo>
                  <a:pt x="59069" y="222277"/>
                </a:lnTo>
                <a:lnTo>
                  <a:pt x="81559" y="179095"/>
                </a:lnTo>
                <a:lnTo>
                  <a:pt x="124511" y="156092"/>
                </a:lnTo>
                <a:lnTo>
                  <a:pt x="141795" y="154584"/>
                </a:lnTo>
                <a:lnTo>
                  <a:pt x="256119" y="154584"/>
                </a:lnTo>
                <a:lnTo>
                  <a:pt x="248052" y="144449"/>
                </a:lnTo>
                <a:lnTo>
                  <a:pt x="57569" y="144449"/>
                </a:lnTo>
                <a:lnTo>
                  <a:pt x="57569" y="0"/>
                </a:lnTo>
                <a:close/>
                <a:moveTo>
                  <a:pt x="256119" y="154584"/>
                </a:moveTo>
                <a:lnTo>
                  <a:pt x="141795" y="154584"/>
                </a:lnTo>
                <a:lnTo>
                  <a:pt x="159074" y="156092"/>
                </a:lnTo>
                <a:lnTo>
                  <a:pt x="174909" y="160648"/>
                </a:lnTo>
                <a:lnTo>
                  <a:pt x="212525" y="191889"/>
                </a:lnTo>
                <a:lnTo>
                  <a:pt x="226021" y="239864"/>
                </a:lnTo>
                <a:lnTo>
                  <a:pt x="224521" y="257465"/>
                </a:lnTo>
                <a:lnTo>
                  <a:pt x="202031" y="301167"/>
                </a:lnTo>
                <a:lnTo>
                  <a:pt x="159074" y="323658"/>
                </a:lnTo>
                <a:lnTo>
                  <a:pt x="141795" y="325158"/>
                </a:lnTo>
                <a:lnTo>
                  <a:pt x="256083" y="325158"/>
                </a:lnTo>
                <a:lnTo>
                  <a:pt x="261779" y="317972"/>
                </a:lnTo>
                <a:lnTo>
                  <a:pt x="273931" y="294101"/>
                </a:lnTo>
                <a:lnTo>
                  <a:pt x="281184" y="268032"/>
                </a:lnTo>
                <a:lnTo>
                  <a:pt x="283591" y="239864"/>
                </a:lnTo>
                <a:lnTo>
                  <a:pt x="281184" y="211472"/>
                </a:lnTo>
                <a:lnTo>
                  <a:pt x="273929" y="185429"/>
                </a:lnTo>
                <a:lnTo>
                  <a:pt x="261773" y="161687"/>
                </a:lnTo>
                <a:lnTo>
                  <a:pt x="256119" y="154584"/>
                </a:lnTo>
                <a:close/>
                <a:moveTo>
                  <a:pt x="150863" y="99669"/>
                </a:moveTo>
                <a:lnTo>
                  <a:pt x="122268" y="102469"/>
                </a:lnTo>
                <a:lnTo>
                  <a:pt x="97220" y="110867"/>
                </a:lnTo>
                <a:lnTo>
                  <a:pt x="75669" y="124862"/>
                </a:lnTo>
                <a:lnTo>
                  <a:pt x="57569" y="144449"/>
                </a:lnTo>
                <a:lnTo>
                  <a:pt x="248052" y="144449"/>
                </a:lnTo>
                <a:lnTo>
                  <a:pt x="201764" y="109735"/>
                </a:lnTo>
                <a:lnTo>
                  <a:pt x="150863" y="996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217368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7"/>
          <p:cNvSpPr/>
          <p:nvPr/>
        </p:nvSpPr>
        <p:spPr>
          <a:xfrm>
            <a:off x="2252520" y="6416640"/>
            <a:ext cx="242280" cy="273240"/>
          </a:xfrm>
          <a:custGeom>
            <a:avLst/>
            <a:gdLst/>
            <a:ahLst/>
            <a:cxnLst/>
            <a:rect l="l" t="t" r="r" b="b"/>
            <a:pathLst>
              <a:path w="242569" h="273684">
                <a:moveTo>
                  <a:pt x="57569" y="0"/>
                </a:moveTo>
                <a:lnTo>
                  <a:pt x="0" y="0"/>
                </a:lnTo>
                <a:lnTo>
                  <a:pt x="0" y="164833"/>
                </a:lnTo>
                <a:lnTo>
                  <a:pt x="7312" y="210437"/>
                </a:lnTo>
                <a:lnTo>
                  <a:pt x="28551" y="244595"/>
                </a:lnTo>
                <a:lnTo>
                  <a:pt x="62670" y="266028"/>
                </a:lnTo>
                <a:lnTo>
                  <a:pt x="108623" y="273456"/>
                </a:lnTo>
                <a:lnTo>
                  <a:pt x="131252" y="271319"/>
                </a:lnTo>
                <a:lnTo>
                  <a:pt x="151633" y="264667"/>
                </a:lnTo>
                <a:lnTo>
                  <a:pt x="169596" y="253139"/>
                </a:lnTo>
                <a:lnTo>
                  <a:pt x="184975" y="236372"/>
                </a:lnTo>
                <a:lnTo>
                  <a:pt x="242544" y="236372"/>
                </a:lnTo>
                <a:lnTo>
                  <a:pt x="242544" y="218554"/>
                </a:lnTo>
                <a:lnTo>
                  <a:pt x="121272" y="218554"/>
                </a:lnTo>
                <a:lnTo>
                  <a:pt x="94323" y="214196"/>
                </a:lnTo>
                <a:lnTo>
                  <a:pt x="74314" y="201623"/>
                </a:lnTo>
                <a:lnTo>
                  <a:pt x="61857" y="181590"/>
                </a:lnTo>
                <a:lnTo>
                  <a:pt x="57569" y="154851"/>
                </a:lnTo>
                <a:lnTo>
                  <a:pt x="57569" y="0"/>
                </a:lnTo>
                <a:close/>
                <a:moveTo>
                  <a:pt x="242544" y="236372"/>
                </a:moveTo>
                <a:lnTo>
                  <a:pt x="184975" y="236372"/>
                </a:lnTo>
                <a:lnTo>
                  <a:pt x="184975" y="266522"/>
                </a:lnTo>
                <a:lnTo>
                  <a:pt x="242544" y="266522"/>
                </a:lnTo>
                <a:lnTo>
                  <a:pt x="242544" y="236372"/>
                </a:lnTo>
                <a:close/>
                <a:moveTo>
                  <a:pt x="242544" y="0"/>
                </a:moveTo>
                <a:lnTo>
                  <a:pt x="184975" y="0"/>
                </a:lnTo>
                <a:lnTo>
                  <a:pt x="184975" y="154038"/>
                </a:lnTo>
                <a:lnTo>
                  <a:pt x="180268" y="179753"/>
                </a:lnTo>
                <a:lnTo>
                  <a:pt x="167116" y="200193"/>
                </a:lnTo>
                <a:lnTo>
                  <a:pt x="146967" y="213685"/>
                </a:lnTo>
                <a:lnTo>
                  <a:pt x="121272" y="218554"/>
                </a:lnTo>
                <a:lnTo>
                  <a:pt x="242544" y="218554"/>
                </a:lnTo>
                <a:lnTo>
                  <a:pt x="2425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8"/>
          <p:cNvSpPr/>
          <p:nvPr/>
        </p:nvSpPr>
        <p:spPr>
          <a:xfrm>
            <a:off x="184824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5" h="280670">
                <a:moveTo>
                  <a:pt x="140728" y="0"/>
                </a:moveTo>
                <a:lnTo>
                  <a:pt x="86493" y="10059"/>
                </a:lnTo>
                <a:lnTo>
                  <a:pt x="41059" y="40512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6" y="257668"/>
                </a:lnTo>
                <a:lnTo>
                  <a:pt x="112560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2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5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9"/>
          <p:cNvSpPr/>
          <p:nvPr/>
        </p:nvSpPr>
        <p:spPr>
          <a:xfrm>
            <a:off x="177984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0"/>
          <p:cNvSpPr/>
          <p:nvPr/>
        </p:nvSpPr>
        <p:spPr>
          <a:xfrm>
            <a:off x="1417320" y="6409800"/>
            <a:ext cx="283320" cy="280440"/>
          </a:xfrm>
          <a:custGeom>
            <a:avLst/>
            <a:gdLst/>
            <a:ahLst/>
            <a:cxnLst/>
            <a:rect l="l" t="t" r="r" b="b"/>
            <a:pathLst>
              <a:path w="283844" h="280670">
                <a:moveTo>
                  <a:pt x="132727" y="0"/>
                </a:moveTo>
                <a:lnTo>
                  <a:pt x="81826" y="10066"/>
                </a:lnTo>
                <a:lnTo>
                  <a:pt x="38925" y="40525"/>
                </a:lnTo>
                <a:lnTo>
                  <a:pt x="9666" y="85759"/>
                </a:lnTo>
                <a:lnTo>
                  <a:pt x="0" y="140195"/>
                </a:lnTo>
                <a:lnTo>
                  <a:pt x="2408" y="168363"/>
                </a:lnTo>
                <a:lnTo>
                  <a:pt x="21822" y="218303"/>
                </a:lnTo>
                <a:lnTo>
                  <a:pt x="59425" y="257678"/>
                </a:lnTo>
                <a:lnTo>
                  <a:pt x="106226" y="277884"/>
                </a:lnTo>
                <a:lnTo>
                  <a:pt x="132727" y="280390"/>
                </a:lnTo>
                <a:lnTo>
                  <a:pt x="161328" y="277584"/>
                </a:lnTo>
                <a:lnTo>
                  <a:pt x="186375" y="269130"/>
                </a:lnTo>
                <a:lnTo>
                  <a:pt x="207922" y="254978"/>
                </a:lnTo>
                <a:lnTo>
                  <a:pt x="226021" y="235077"/>
                </a:lnTo>
                <a:lnTo>
                  <a:pt x="283591" y="235077"/>
                </a:lnTo>
                <a:lnTo>
                  <a:pt x="283591" y="225488"/>
                </a:lnTo>
                <a:lnTo>
                  <a:pt x="141795" y="225488"/>
                </a:lnTo>
                <a:lnTo>
                  <a:pt x="124516" y="223988"/>
                </a:lnTo>
                <a:lnTo>
                  <a:pt x="81559" y="201498"/>
                </a:lnTo>
                <a:lnTo>
                  <a:pt x="59069" y="157796"/>
                </a:lnTo>
                <a:lnTo>
                  <a:pt x="57569" y="140195"/>
                </a:lnTo>
                <a:lnTo>
                  <a:pt x="59069" y="122607"/>
                </a:lnTo>
                <a:lnTo>
                  <a:pt x="81559" y="79425"/>
                </a:lnTo>
                <a:lnTo>
                  <a:pt x="124516" y="56422"/>
                </a:lnTo>
                <a:lnTo>
                  <a:pt x="141795" y="54914"/>
                </a:lnTo>
                <a:lnTo>
                  <a:pt x="283591" y="54914"/>
                </a:lnTo>
                <a:lnTo>
                  <a:pt x="283591" y="44780"/>
                </a:lnTo>
                <a:lnTo>
                  <a:pt x="226021" y="44780"/>
                </a:lnTo>
                <a:lnTo>
                  <a:pt x="207922" y="25192"/>
                </a:lnTo>
                <a:lnTo>
                  <a:pt x="186375" y="11198"/>
                </a:lnTo>
                <a:lnTo>
                  <a:pt x="161328" y="2799"/>
                </a:lnTo>
                <a:lnTo>
                  <a:pt x="132727" y="0"/>
                </a:lnTo>
                <a:close/>
                <a:moveTo>
                  <a:pt x="283591" y="235077"/>
                </a:moveTo>
                <a:lnTo>
                  <a:pt x="226021" y="235077"/>
                </a:lnTo>
                <a:lnTo>
                  <a:pt x="226021" y="273456"/>
                </a:lnTo>
                <a:lnTo>
                  <a:pt x="283591" y="273456"/>
                </a:lnTo>
                <a:lnTo>
                  <a:pt x="283591" y="235077"/>
                </a:lnTo>
                <a:close/>
                <a:moveTo>
                  <a:pt x="283591" y="54914"/>
                </a:moveTo>
                <a:lnTo>
                  <a:pt x="141795" y="54914"/>
                </a:lnTo>
                <a:lnTo>
                  <a:pt x="159079" y="56422"/>
                </a:lnTo>
                <a:lnTo>
                  <a:pt x="174913" y="60979"/>
                </a:lnTo>
                <a:lnTo>
                  <a:pt x="212525" y="92219"/>
                </a:lnTo>
                <a:lnTo>
                  <a:pt x="226021" y="140195"/>
                </a:lnTo>
                <a:lnTo>
                  <a:pt x="224521" y="157796"/>
                </a:lnTo>
                <a:lnTo>
                  <a:pt x="202031" y="201498"/>
                </a:lnTo>
                <a:lnTo>
                  <a:pt x="159079" y="223988"/>
                </a:lnTo>
                <a:lnTo>
                  <a:pt x="141795" y="225488"/>
                </a:lnTo>
                <a:lnTo>
                  <a:pt x="283591" y="225488"/>
                </a:lnTo>
                <a:lnTo>
                  <a:pt x="283591" y="54914"/>
                </a:lnTo>
                <a:close/>
                <a:moveTo>
                  <a:pt x="283591" y="6934"/>
                </a:moveTo>
                <a:lnTo>
                  <a:pt x="226021" y="6934"/>
                </a:lnTo>
                <a:lnTo>
                  <a:pt x="226021" y="44780"/>
                </a:lnTo>
                <a:lnTo>
                  <a:pt x="283591" y="44780"/>
                </a:lnTo>
                <a:lnTo>
                  <a:pt x="283591" y="69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1"/>
          <p:cNvSpPr/>
          <p:nvPr/>
        </p:nvSpPr>
        <p:spPr>
          <a:xfrm>
            <a:off x="944640" y="6409800"/>
            <a:ext cx="281520" cy="280440"/>
          </a:xfrm>
          <a:custGeom>
            <a:avLst/>
            <a:gdLst/>
            <a:ahLst/>
            <a:cxnLst/>
            <a:rect l="l" t="t" r="r" b="b"/>
            <a:pathLst>
              <a:path w="281940" h="280670">
                <a:moveTo>
                  <a:pt x="140728" y="0"/>
                </a:moveTo>
                <a:lnTo>
                  <a:pt x="86491" y="10059"/>
                </a:lnTo>
                <a:lnTo>
                  <a:pt x="41046" y="40513"/>
                </a:lnTo>
                <a:lnTo>
                  <a:pt x="10331" y="85751"/>
                </a:lnTo>
                <a:lnTo>
                  <a:pt x="0" y="140182"/>
                </a:lnTo>
                <a:lnTo>
                  <a:pt x="2591" y="168582"/>
                </a:lnTo>
                <a:lnTo>
                  <a:pt x="23172" y="218372"/>
                </a:lnTo>
                <a:lnTo>
                  <a:pt x="62626" y="257666"/>
                </a:lnTo>
                <a:lnTo>
                  <a:pt x="112560" y="277871"/>
                </a:lnTo>
                <a:lnTo>
                  <a:pt x="140728" y="280377"/>
                </a:lnTo>
                <a:lnTo>
                  <a:pt x="168891" y="277871"/>
                </a:lnTo>
                <a:lnTo>
                  <a:pt x="194959" y="270317"/>
                </a:lnTo>
                <a:lnTo>
                  <a:pt x="218829" y="257666"/>
                </a:lnTo>
                <a:lnTo>
                  <a:pt x="240398" y="239864"/>
                </a:lnTo>
                <a:lnTo>
                  <a:pt x="252371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79"/>
                </a:lnTo>
                <a:lnTo>
                  <a:pt x="63808" y="173815"/>
                </a:lnTo>
                <a:lnTo>
                  <a:pt x="57569" y="140182"/>
                </a:lnTo>
                <a:lnTo>
                  <a:pt x="63810" y="106556"/>
                </a:lnTo>
                <a:lnTo>
                  <a:pt x="81141" y="79497"/>
                </a:lnTo>
                <a:lnTo>
                  <a:pt x="107477" y="61460"/>
                </a:lnTo>
                <a:lnTo>
                  <a:pt x="140728" y="54902"/>
                </a:lnTo>
                <a:lnTo>
                  <a:pt x="252371" y="54902"/>
                </a:lnTo>
                <a:lnTo>
                  <a:pt x="240398" y="40513"/>
                </a:lnTo>
                <a:lnTo>
                  <a:pt x="218829" y="22711"/>
                </a:lnTo>
                <a:lnTo>
                  <a:pt x="194959" y="10059"/>
                </a:lnTo>
                <a:lnTo>
                  <a:pt x="168891" y="2506"/>
                </a:lnTo>
                <a:lnTo>
                  <a:pt x="140728" y="0"/>
                </a:lnTo>
                <a:close/>
                <a:moveTo>
                  <a:pt x="252371" y="54902"/>
                </a:moveTo>
                <a:lnTo>
                  <a:pt x="140728" y="54902"/>
                </a:lnTo>
                <a:lnTo>
                  <a:pt x="173980" y="61460"/>
                </a:lnTo>
                <a:lnTo>
                  <a:pt x="200315" y="79497"/>
                </a:lnTo>
                <a:lnTo>
                  <a:pt x="217647" y="106556"/>
                </a:lnTo>
                <a:lnTo>
                  <a:pt x="223888" y="140182"/>
                </a:lnTo>
                <a:lnTo>
                  <a:pt x="217647" y="173815"/>
                </a:lnTo>
                <a:lnTo>
                  <a:pt x="200315" y="200879"/>
                </a:lnTo>
                <a:lnTo>
                  <a:pt x="173980" y="218917"/>
                </a:lnTo>
                <a:lnTo>
                  <a:pt x="140728" y="225475"/>
                </a:lnTo>
                <a:lnTo>
                  <a:pt x="252371" y="225475"/>
                </a:lnTo>
                <a:lnTo>
                  <a:pt x="258282" y="218370"/>
                </a:lnTo>
                <a:lnTo>
                  <a:pt x="271118" y="194624"/>
                </a:lnTo>
                <a:lnTo>
                  <a:pt x="278854" y="168577"/>
                </a:lnTo>
                <a:lnTo>
                  <a:pt x="281444" y="140182"/>
                </a:lnTo>
                <a:lnTo>
                  <a:pt x="278854" y="111795"/>
                </a:lnTo>
                <a:lnTo>
                  <a:pt x="271118" y="85751"/>
                </a:lnTo>
                <a:lnTo>
                  <a:pt x="258282" y="62006"/>
                </a:lnTo>
                <a:lnTo>
                  <a:pt x="252371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2"/>
          <p:cNvSpPr/>
          <p:nvPr/>
        </p:nvSpPr>
        <p:spPr>
          <a:xfrm>
            <a:off x="1265760" y="6410520"/>
            <a:ext cx="136800" cy="272520"/>
          </a:xfrm>
          <a:custGeom>
            <a:avLst/>
            <a:gdLst/>
            <a:ahLst/>
            <a:cxnLst/>
            <a:rect l="l" t="t" r="r" b="b"/>
            <a:pathLst>
              <a:path w="137159" h="273050">
                <a:moveTo>
                  <a:pt x="57569" y="6286"/>
                </a:moveTo>
                <a:lnTo>
                  <a:pt x="0" y="6286"/>
                </a:lnTo>
                <a:lnTo>
                  <a:pt x="0" y="272808"/>
                </a:lnTo>
                <a:lnTo>
                  <a:pt x="57569" y="272808"/>
                </a:lnTo>
                <a:lnTo>
                  <a:pt x="57569" y="136207"/>
                </a:lnTo>
                <a:lnTo>
                  <a:pt x="61757" y="104528"/>
                </a:lnTo>
                <a:lnTo>
                  <a:pt x="75333" y="79524"/>
                </a:lnTo>
                <a:lnTo>
                  <a:pt x="99810" y="63201"/>
                </a:lnTo>
                <a:lnTo>
                  <a:pt x="136702" y="57569"/>
                </a:lnTo>
                <a:lnTo>
                  <a:pt x="136702" y="44132"/>
                </a:lnTo>
                <a:lnTo>
                  <a:pt x="57569" y="44132"/>
                </a:lnTo>
                <a:lnTo>
                  <a:pt x="57569" y="6286"/>
                </a:lnTo>
                <a:close/>
                <a:moveTo>
                  <a:pt x="136702" y="0"/>
                </a:moveTo>
                <a:lnTo>
                  <a:pt x="112849" y="4529"/>
                </a:lnTo>
                <a:lnTo>
                  <a:pt x="91730" y="13393"/>
                </a:lnTo>
                <a:lnTo>
                  <a:pt x="73314" y="26594"/>
                </a:lnTo>
                <a:lnTo>
                  <a:pt x="57569" y="44132"/>
                </a:lnTo>
                <a:lnTo>
                  <a:pt x="136702" y="44132"/>
                </a:lnTo>
                <a:lnTo>
                  <a:pt x="1367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3"/>
          <p:cNvSpPr/>
          <p:nvPr/>
        </p:nvSpPr>
        <p:spPr>
          <a:xfrm>
            <a:off x="65916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4" h="280670">
                <a:moveTo>
                  <a:pt x="140728" y="0"/>
                </a:moveTo>
                <a:lnTo>
                  <a:pt x="86493" y="10059"/>
                </a:lnTo>
                <a:lnTo>
                  <a:pt x="41059" y="40513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7" y="257668"/>
                </a:lnTo>
                <a:lnTo>
                  <a:pt x="112566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3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6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"/>
          <p:cNvSpPr/>
          <p:nvPr/>
        </p:nvSpPr>
        <p:spPr>
          <a:xfrm>
            <a:off x="9496800" y="1434600"/>
            <a:ext cx="2923200" cy="5175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5"/>
          <p:cNvSpPr/>
          <p:nvPr/>
        </p:nvSpPr>
        <p:spPr>
          <a:xfrm>
            <a:off x="6525360" y="1684440"/>
            <a:ext cx="2683800" cy="506016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6"/>
          <p:cNvSpPr/>
          <p:nvPr/>
        </p:nvSpPr>
        <p:spPr>
          <a:xfrm>
            <a:off x="8326080" y="2115000"/>
            <a:ext cx="2143080" cy="5127840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7"/>
          <p:cNvSpPr/>
          <p:nvPr/>
        </p:nvSpPr>
        <p:spPr>
          <a:xfrm>
            <a:off x="505080" y="537120"/>
            <a:ext cx="6064595" cy="2866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960" rIns="0" bIns="0" anchor="t"/>
          <a:lstStyle/>
          <a:p>
            <a:r>
              <a:rPr lang="ru-RU" sz="3900" b="1" spc="18" dirty="0">
                <a:ea typeface="+mn-lt"/>
                <a:cs typeface="+mn-lt"/>
              </a:rPr>
              <a:t>TEHNOLOGIA LIPOZOMALĂ - NOUL NIVEL DE BIOACCESIBILITATE</a:t>
            </a:r>
            <a:endParaRPr lang="en-US" b="1" dirty="0">
              <a:latin typeface="Gill Sans MT"/>
            </a:endParaRPr>
          </a:p>
          <a:p>
            <a:pPr marL="13970">
              <a:lnSpc>
                <a:spcPts val="3685"/>
              </a:lnSpc>
              <a:spcBef>
                <a:spcPts val="740"/>
              </a:spcBef>
            </a:pPr>
            <a:endParaRPr lang="ru-RU" sz="3900" b="1" strike="noStrike" spc="18" dirty="0">
              <a:solidFill>
                <a:srgbClr val="FFFFFF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5"/>
          <p:cNvSpPr/>
          <p:nvPr/>
        </p:nvSpPr>
        <p:spPr>
          <a:xfrm>
            <a:off x="579960" y="1065960"/>
            <a:ext cx="4973040" cy="488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2860">
              <a:lnSpc>
                <a:spcPct val="100000"/>
              </a:lnSpc>
              <a:spcBef>
                <a:spcPts val="3489"/>
              </a:spcBef>
            </a:pPr>
            <a:r>
              <a:rPr lang="ru-RU" sz="1950" b="1" spc="-1" dirty="0">
                <a:solidFill>
                  <a:srgbClr val="565655"/>
                </a:solidFill>
                <a:latin typeface="Gilroy"/>
              </a:rPr>
              <a:t>VOLUM</a:t>
            </a: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065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60 </a:t>
            </a:r>
            <a:r>
              <a:rPr lang="ru-RU" sz="1600" b="0" strike="noStrike" spc="38" dirty="0" err="1">
                <a:solidFill>
                  <a:srgbClr val="565655"/>
                </a:solidFill>
                <a:latin typeface="Helvetica Neue World"/>
              </a:rPr>
              <a:t>ml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/2</a:t>
            </a:r>
            <a:r>
              <a:rPr lang="ru-RU" sz="1600" b="0" strike="noStrike" spc="-4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 err="1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 dirty="0" err="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2860">
              <a:lnSpc>
                <a:spcPct val="100000"/>
              </a:lnSpc>
            </a:pPr>
            <a:r>
              <a:rPr lang="ru-RU" sz="1950" b="1" spc="4" dirty="0">
                <a:solidFill>
                  <a:srgbClr val="565655"/>
                </a:solidFill>
                <a:latin typeface="Gilroy"/>
              </a:rPr>
              <a:t>DOZAJ</a:t>
            </a:r>
            <a:endParaRPr lang="ru-RU" dirty="0"/>
          </a:p>
          <a:p>
            <a:pPr marL="12065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0,5 </a:t>
            </a:r>
            <a:r>
              <a:rPr lang="ru-RU" sz="1600" spc="-7" dirty="0" err="1">
                <a:solidFill>
                  <a:srgbClr val="565655"/>
                </a:solidFill>
                <a:latin typeface="Helvetica Neue World"/>
              </a:rPr>
              <a:t>ml</a:t>
            </a:r>
            <a:r>
              <a:rPr lang="ru-RU" sz="1600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32" dirty="0">
                <a:solidFill>
                  <a:srgbClr val="565655"/>
                </a:solidFill>
                <a:latin typeface="Helvetica Neue World"/>
              </a:rPr>
              <a:t>(10 </a:t>
            </a:r>
            <a:r>
              <a:rPr lang="ru-RU" sz="1600" spc="52" dirty="0" err="1">
                <a:solidFill>
                  <a:srgbClr val="565655"/>
                </a:solidFill>
                <a:latin typeface="Helvetica Neue World"/>
              </a:rPr>
              <a:t>mkg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/400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IU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vitamina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-1" dirty="0">
                <a:solidFill>
                  <a:srgbClr val="565655"/>
                </a:solidFill>
                <a:latin typeface="Helvetica Neue World"/>
              </a:rPr>
              <a:t>D3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,</a:t>
            </a:r>
            <a:r>
              <a:rPr lang="ru-RU" sz="1600" spc="-1" dirty="0">
                <a:solidFill>
                  <a:srgbClr val="565655"/>
                </a:solidFill>
                <a:latin typeface="Helvetica Neue World"/>
              </a:rPr>
              <a:t> </a:t>
            </a:r>
            <a:r>
              <a:rPr lang="ru-RU" sz="1600" spc="18" dirty="0" err="1">
                <a:solidFill>
                  <a:srgbClr val="565655"/>
                </a:solidFill>
                <a:latin typeface="Helvetica Neue World"/>
              </a:rPr>
              <a:t>reprezentând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 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200% </a:t>
            </a:r>
            <a:r>
              <a:rPr lang="ru-RU" sz="1600" spc="38" dirty="0" err="1">
                <a:solidFill>
                  <a:srgbClr val="565655"/>
                </a:solidFill>
                <a:latin typeface="Helvetica Neue World"/>
              </a:rPr>
              <a:t>din</a:t>
            </a:r>
            <a:r>
              <a:rPr lang="ru-RU" sz="1600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38" dirty="0" err="1">
                <a:solidFill>
                  <a:srgbClr val="565655"/>
                </a:solidFill>
                <a:latin typeface="Helvetica Neue World"/>
              </a:rPr>
              <a:t>necesarul</a:t>
            </a:r>
            <a:r>
              <a:rPr lang="ru-RU" sz="1600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38" dirty="0" err="1">
                <a:solidFill>
                  <a:srgbClr val="565655"/>
                </a:solidFill>
                <a:latin typeface="Helvetica Neue World"/>
              </a:rPr>
              <a:t>zilnic</a:t>
            </a:r>
            <a:r>
              <a:rPr lang="ru-RU" sz="1600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38" dirty="0" err="1">
                <a:solidFill>
                  <a:srgbClr val="565655"/>
                </a:solidFill>
                <a:latin typeface="Helvetica Neue World"/>
              </a:rPr>
              <a:t>recomandat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2860">
              <a:lnSpc>
                <a:spcPct val="100000"/>
              </a:lnSpc>
            </a:pPr>
            <a:r>
              <a:rPr lang="ru-RU" sz="1950" b="1" spc="-21" dirty="0">
                <a:solidFill>
                  <a:srgbClr val="565655"/>
                </a:solidFill>
                <a:latin typeface="Gilroy"/>
              </a:rPr>
              <a:t>COMPOZIȚIE</a:t>
            </a:r>
            <a:r>
              <a:rPr lang="ru-RU" sz="1950" b="1" strike="noStrike" spc="-2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065">
              <a:lnSpc>
                <a:spcPts val="1800"/>
              </a:lnSpc>
              <a:spcBef>
                <a:spcPts val="476"/>
              </a:spcBef>
            </a:pP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Vitamina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-7" dirty="0">
                <a:solidFill>
                  <a:srgbClr val="565655"/>
                </a:solidFill>
                <a:latin typeface="Helvetica Neue World"/>
              </a:rPr>
              <a:t>D3 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spc="4" dirty="0" err="1">
                <a:solidFill>
                  <a:srgbClr val="565655"/>
                </a:solidFill>
                <a:latin typeface="Helvetica Neue World"/>
              </a:rPr>
              <a:t>colecalciferol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),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xilitol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spc="9" dirty="0" err="1">
                <a:solidFill>
                  <a:srgbClr val="565655"/>
                </a:solidFill>
                <a:latin typeface="Helvetica Neue World"/>
              </a:rPr>
              <a:t>lecitină</a:t>
            </a:r>
            <a:r>
              <a:rPr lang="ru-RU" sz="1600" spc="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9" dirty="0" err="1">
                <a:solidFill>
                  <a:srgbClr val="565655"/>
                </a:solidFill>
                <a:latin typeface="Helvetica Neue World"/>
              </a:rPr>
              <a:t>din</a:t>
            </a:r>
            <a:r>
              <a:rPr lang="ru-RU" sz="1600" spc="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9" dirty="0" err="1">
                <a:solidFill>
                  <a:srgbClr val="565655"/>
                </a:solidFill>
                <a:latin typeface="Helvetica Neue World"/>
              </a:rPr>
              <a:t>floarea</a:t>
            </a:r>
            <a:r>
              <a:rPr lang="ru-RU" sz="1600" spc="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9" dirty="0" err="1">
                <a:solidFill>
                  <a:srgbClr val="565655"/>
                </a:solidFill>
                <a:latin typeface="Helvetica Neue World"/>
              </a:rPr>
              <a:t>soarelui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glicerină</a:t>
            </a:r>
            <a:r>
              <a:rPr lang="ru-RU" sz="1600" b="0" strike="noStrike" spc="12" dirty="0" err="1">
                <a:solidFill>
                  <a:srgbClr val="565655"/>
                </a:solidFill>
                <a:latin typeface="Helvetica Neue World"/>
              </a:rPr>
              <a:t>,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apă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sorbat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de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potasiu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aromă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naturală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de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caise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vitamina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-60" dirty="0">
                <a:solidFill>
                  <a:srgbClr val="565655"/>
                </a:solidFill>
                <a:latin typeface="Helvetica Neue World"/>
              </a:rPr>
              <a:t>Е 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D-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alpha</a:t>
            </a: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-</a:t>
            </a:r>
            <a:r>
              <a:rPr lang="ru-RU" sz="1600" spc="12" dirty="0" err="1">
                <a:solidFill>
                  <a:srgbClr val="565655"/>
                </a:solidFill>
                <a:latin typeface="Helvetica Neue World"/>
              </a:rPr>
              <a:t>tocoferol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4"/>
              </a:spcBef>
            </a:pPr>
            <a:endParaRPr lang="ru-RU" sz="1600" b="0" strike="noStrike" spc="-1" dirty="0">
              <a:latin typeface="Gilroy"/>
            </a:endParaRPr>
          </a:p>
          <a:p>
            <a:pPr marL="12065">
              <a:lnSpc>
                <a:spcPct val="100000"/>
              </a:lnSpc>
            </a:pPr>
            <a:r>
              <a:rPr lang="ru-RU" sz="1600" spc="52" dirty="0" err="1">
                <a:solidFill>
                  <a:srgbClr val="565655"/>
                </a:solidFill>
                <a:latin typeface="Helvetica Neue World"/>
              </a:rPr>
              <a:t>Cod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: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2167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55" name="CustomShape 6"/>
          <p:cNvSpPr/>
          <p:nvPr/>
        </p:nvSpPr>
        <p:spPr>
          <a:xfrm>
            <a:off x="7469280" y="540000"/>
            <a:ext cx="5166720" cy="661752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D3</a:t>
            </a:r>
          </a:p>
        </p:txBody>
      </p:sp>
      <p:sp>
        <p:nvSpPr>
          <p:cNvPr id="357" name="TextShape 8"/>
          <p:cNvSpPr txBox="1"/>
          <p:nvPr/>
        </p:nvSpPr>
        <p:spPr>
          <a:xfrm>
            <a:off x="573480" y="71136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3700" b="1" spc="12" dirty="0">
                <a:solidFill>
                  <a:srgbClr val="565655"/>
                </a:solidFill>
                <a:latin typeface="Gilroy"/>
              </a:rPr>
              <a:t>VITAMINA</a:t>
            </a:r>
            <a:r>
              <a:rPr lang="ru-RU" sz="3700" b="1" strike="noStrike" spc="12" dirty="0">
                <a:solidFill>
                  <a:srgbClr val="565655"/>
                </a:solidFill>
                <a:latin typeface="Gilroy"/>
              </a:rPr>
              <a:t> D3</a:t>
            </a:r>
            <a:r>
              <a:rPr lang="ru-RU" sz="3700" b="1" spc="12" dirty="0">
                <a:solidFill>
                  <a:srgbClr val="565655"/>
                </a:solidFill>
                <a:latin typeface="Gilroy"/>
              </a:rPr>
              <a:t> </a:t>
            </a:r>
            <a:r>
              <a:rPr lang="en-US" sz="3700" b="1" spc="12" dirty="0" smtClean="0">
                <a:solidFill>
                  <a:srgbClr val="565655"/>
                </a:solidFill>
                <a:latin typeface="Gilroy"/>
              </a:rPr>
              <a:t>LIPOZOMALĂ</a:t>
            </a:r>
            <a:endParaRPr lang="ru-RU" sz="3700" b="1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3"/>
          <p:cNvSpPr/>
          <p:nvPr/>
        </p:nvSpPr>
        <p:spPr>
          <a:xfrm>
            <a:off x="579960" y="2570040"/>
            <a:ext cx="4822560" cy="23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dirty="0" err="1"/>
              <a:t>Reglează</a:t>
            </a:r>
            <a:r>
              <a:rPr lang="ru-RU" sz="1600" dirty="0"/>
              <a:t> </a:t>
            </a:r>
            <a:r>
              <a:rPr lang="ru-RU" sz="1600" dirty="0" err="1"/>
              <a:t>asimilarea</a:t>
            </a:r>
            <a:r>
              <a:rPr lang="ru-RU" sz="1600" dirty="0"/>
              <a:t> </a:t>
            </a:r>
            <a:r>
              <a:rPr lang="ru-RU" sz="1600" dirty="0" err="1"/>
              <a:t>calciului</a:t>
            </a:r>
            <a:r>
              <a:rPr lang="ru-RU" sz="1600" dirty="0"/>
              <a:t>, a </a:t>
            </a:r>
            <a:r>
              <a:rPr lang="ru-RU" sz="1600" dirty="0" err="1"/>
              <a:t>magneziului</a:t>
            </a:r>
            <a:r>
              <a:rPr lang="ru-RU" sz="1600" dirty="0"/>
              <a:t>, </a:t>
            </a:r>
            <a:r>
              <a:rPr lang="ru-RU" sz="1600" dirty="0" err="1"/>
              <a:t>fosforului</a:t>
            </a:r>
            <a:r>
              <a:rPr lang="ru-RU" sz="1600" dirty="0"/>
              <a:t> </a:t>
            </a:r>
            <a:r>
              <a:rPr lang="ru-RU" sz="1600" dirty="0" err="1"/>
              <a:t>și</a:t>
            </a:r>
            <a:r>
              <a:rPr lang="ru-RU" sz="1600" dirty="0"/>
              <a:t> </a:t>
            </a:r>
            <a:r>
              <a:rPr lang="ru-RU" sz="1600" dirty="0" err="1"/>
              <a:t>echilibrul</a:t>
            </a:r>
            <a:r>
              <a:rPr lang="ru-RU" sz="1600" dirty="0"/>
              <a:t> </a:t>
            </a:r>
            <a:r>
              <a:rPr lang="ru-RU" sz="1600" dirty="0" err="1"/>
              <a:t>acestora</a:t>
            </a:r>
            <a:r>
              <a:rPr lang="ru-RU" sz="1600" dirty="0"/>
              <a:t> </a:t>
            </a:r>
            <a:r>
              <a:rPr lang="ru-RU" sz="1600" dirty="0" err="1"/>
              <a:t>în</a:t>
            </a:r>
            <a:r>
              <a:rPr lang="ru-RU" sz="1600" dirty="0"/>
              <a:t> </a:t>
            </a:r>
            <a:r>
              <a:rPr lang="ru-RU" sz="1600" dirty="0" err="1"/>
              <a:t>țesutul</a:t>
            </a:r>
            <a:r>
              <a:rPr lang="ru-RU" sz="1600" dirty="0"/>
              <a:t> </a:t>
            </a:r>
            <a:r>
              <a:rPr lang="ru-RU" sz="1600" dirty="0" err="1"/>
              <a:t>osos</a:t>
            </a:r>
            <a:endParaRPr lang="ru-RU" sz="1600" b="0" strike="noStrike" dirty="0" err="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065">
              <a:spcBef>
                <a:spcPts val="26"/>
              </a:spcBef>
            </a:pPr>
            <a:r>
              <a:rPr lang="ru-RU" sz="1600" spc="-1" dirty="0" err="1">
                <a:latin typeface="Helvetica Neue World"/>
              </a:rPr>
              <a:t>Fortifică</a:t>
            </a:r>
            <a:r>
              <a:rPr lang="ru-RU" sz="1600" spc="-1" dirty="0">
                <a:latin typeface="Helvetica Neue World"/>
              </a:rPr>
              <a:t> </a:t>
            </a:r>
            <a:r>
              <a:rPr lang="ru-RU" sz="1600" spc="-1" dirty="0" err="1">
                <a:latin typeface="Helvetica Neue World"/>
              </a:rPr>
              <a:t>imunitatea</a:t>
            </a:r>
          </a:p>
          <a:p>
            <a:pPr marL="12065">
              <a:spcBef>
                <a:spcPts val="26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065">
              <a:lnSpc>
                <a:spcPts val="1800"/>
              </a:lnSpc>
            </a:pPr>
            <a:r>
              <a:rPr lang="ru-RU" sz="1600" spc="24" dirty="0" err="1">
                <a:latin typeface="Helvetica Neue World"/>
              </a:rPr>
              <a:t>Este</a:t>
            </a:r>
            <a:r>
              <a:rPr lang="ru-RU" sz="1600" spc="24" dirty="0">
                <a:latin typeface="Helvetica Neue World"/>
              </a:rPr>
              <a:t> </a:t>
            </a:r>
            <a:r>
              <a:rPr lang="ru-RU" sz="1600" spc="24" dirty="0" err="1">
                <a:latin typeface="Helvetica Neue World"/>
              </a:rPr>
              <a:t>necesară</a:t>
            </a:r>
            <a:r>
              <a:rPr lang="ru-RU" sz="1600" spc="24" dirty="0">
                <a:latin typeface="Helvetica Neue World"/>
              </a:rPr>
              <a:t> </a:t>
            </a:r>
            <a:r>
              <a:rPr lang="ru-RU" sz="1600" spc="24" dirty="0" err="1">
                <a:latin typeface="Helvetica Neue World"/>
              </a:rPr>
              <a:t>pentru</a:t>
            </a:r>
            <a:r>
              <a:rPr lang="ru-RU" sz="1600" b="0" strike="noStrike" spc="24" dirty="0">
                <a:latin typeface="Helvetica Neue World"/>
              </a:rPr>
              <a:t> </a:t>
            </a:r>
            <a:r>
              <a:rPr lang="ru-RU" sz="1600" dirty="0" err="1"/>
              <a:t>funcționarea</a:t>
            </a:r>
            <a:r>
              <a:rPr lang="ru-RU" sz="1600" dirty="0"/>
              <a:t> </a:t>
            </a:r>
            <a:r>
              <a:rPr lang="ru-RU" sz="1600" dirty="0" err="1"/>
              <a:t>normală</a:t>
            </a:r>
            <a:r>
              <a:rPr lang="ru-RU" sz="1600" dirty="0"/>
              <a:t> a </a:t>
            </a:r>
            <a:r>
              <a:rPr lang="ru-RU" sz="1600" dirty="0" err="1"/>
              <a:t>sistemelor</a:t>
            </a:r>
            <a:r>
              <a:rPr lang="ru-RU" sz="1600" dirty="0"/>
              <a:t> </a:t>
            </a:r>
            <a:r>
              <a:rPr lang="ru-RU" sz="1600" dirty="0" err="1"/>
              <a:t>reproducătoare</a:t>
            </a:r>
            <a:r>
              <a:rPr lang="ru-RU" sz="1600" dirty="0"/>
              <a:t> </a:t>
            </a:r>
            <a:r>
              <a:rPr lang="ru-RU" sz="1600" dirty="0" err="1"/>
              <a:t>feminin</a:t>
            </a:r>
            <a:r>
              <a:rPr lang="ru-RU" sz="1600" dirty="0"/>
              <a:t> </a:t>
            </a:r>
            <a:r>
              <a:rPr lang="ru-RU" sz="1600" dirty="0" err="1"/>
              <a:t>și</a:t>
            </a:r>
            <a:r>
              <a:rPr lang="ru-RU" sz="1600" dirty="0"/>
              <a:t> </a:t>
            </a:r>
            <a:r>
              <a:rPr lang="ru-RU" sz="1600" dirty="0" err="1"/>
              <a:t>masculin</a:t>
            </a:r>
            <a:endParaRPr lang="ru-RU" sz="1600" spc="38" dirty="0" err="1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</a:pP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8637120" y="343440"/>
            <a:ext cx="2948400" cy="69714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TextShape 5"/>
          <p:cNvSpPr txBox="1"/>
          <p:nvPr/>
        </p:nvSpPr>
        <p:spPr>
          <a:xfrm>
            <a:off x="609480" y="77940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4200" b="1" spc="12" dirty="0" err="1">
                <a:solidFill>
                  <a:srgbClr val="565655"/>
                </a:solidFill>
                <a:latin typeface="Gilroy"/>
              </a:rPr>
              <a:t>Vitamina</a:t>
            </a:r>
            <a:r>
              <a:rPr lang="ru-RU" sz="4200" b="1" spc="12" dirty="0">
                <a:solidFill>
                  <a:srgbClr val="565655"/>
                </a:solidFill>
                <a:latin typeface="Gilroy"/>
              </a:rPr>
              <a:t> D3</a:t>
            </a:r>
            <a:endParaRPr lang="ru-RU" sz="4200" b="1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63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2000" b="1" spc="-1" dirty="0">
                <a:solidFill>
                  <a:srgbClr val="565655"/>
                </a:solidFill>
                <a:latin typeface="Social Gothic"/>
              </a:rPr>
              <a:t>ENERGIE, MIȘCARE, IMUNITATE</a:t>
            </a:r>
            <a:endParaRPr lang="en-US" dirty="0"/>
          </a:p>
        </p:txBody>
      </p:sp>
      <p:sp>
        <p:nvSpPr>
          <p:cNvPr id="364" name="CustomShape 7"/>
          <p:cNvSpPr/>
          <p:nvPr/>
        </p:nvSpPr>
        <p:spPr>
          <a:xfrm>
            <a:off x="335880" y="26748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8"/>
          <p:cNvSpPr/>
          <p:nvPr/>
        </p:nvSpPr>
        <p:spPr>
          <a:xfrm>
            <a:off x="335880" y="339372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9"/>
          <p:cNvSpPr/>
          <p:nvPr/>
        </p:nvSpPr>
        <p:spPr>
          <a:xfrm>
            <a:off x="335880" y="3852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0" y="0"/>
            <a:ext cx="13004640" cy="7315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TextShape 2"/>
          <p:cNvSpPr txBox="1"/>
          <p:nvPr/>
        </p:nvSpPr>
        <p:spPr>
          <a:xfrm>
            <a:off x="588960" y="516960"/>
            <a:ext cx="6899040" cy="1067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 anchor="t"/>
          <a:lstStyle/>
          <a:p>
            <a:pPr marL="13970">
              <a:lnSpc>
                <a:spcPts val="3685"/>
              </a:lnSpc>
              <a:spcBef>
                <a:spcPts val="142"/>
              </a:spcBef>
            </a:pPr>
            <a:endParaRPr lang="ru-RU" sz="3700" b="1" strike="noStrike" spc="9" dirty="0">
              <a:solidFill>
                <a:srgbClr val="565655"/>
              </a:solidFill>
              <a:latin typeface="Gilroy"/>
            </a:endParaRPr>
          </a:p>
        </p:txBody>
      </p:sp>
      <p:graphicFrame>
        <p:nvGraphicFramePr>
          <p:cNvPr id="374" name="Chart 373"/>
          <p:cNvGraphicFramePr/>
          <p:nvPr/>
        </p:nvGraphicFramePr>
        <p:xfrm>
          <a:off x="435240" y="156412"/>
          <a:ext cx="10796760" cy="6003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5" name="CustomShape 3"/>
          <p:cNvSpPr/>
          <p:nvPr/>
        </p:nvSpPr>
        <p:spPr>
          <a:xfrm>
            <a:off x="792000" y="6228000"/>
            <a:ext cx="11592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endParaRPr lang="ru-RU" sz="1600" spc="-1" dirty="0">
              <a:latin typeface="Helvetica Neue Wor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885DF9-8A87-46C6-B4C7-9EEFD4586C02}"/>
              </a:ext>
            </a:extLst>
          </p:cNvPr>
          <p:cNvSpPr txBox="1"/>
          <p:nvPr/>
        </p:nvSpPr>
        <p:spPr>
          <a:xfrm>
            <a:off x="1049674" y="5923875"/>
            <a:ext cx="92843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         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4596480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 anchor="t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pc="12" dirty="0">
                <a:solidFill>
                  <a:srgbClr val="00B6E5"/>
                </a:solidFill>
                <a:latin typeface="Gilroy"/>
              </a:rPr>
              <a:t>VITAMINA </a:t>
            </a:r>
            <a:r>
              <a:rPr lang="ru-RU" sz="3700" b="1" strike="noStrike" spc="9" dirty="0">
                <a:solidFill>
                  <a:srgbClr val="00B6E5"/>
                </a:solidFill>
                <a:latin typeface="Gilroy"/>
              </a:rPr>
              <a:t>D3</a:t>
            </a:r>
            <a:r>
              <a:rPr lang="ru-RU" sz="3700" b="1" spc="9" dirty="0">
                <a:solidFill>
                  <a:srgbClr val="00B6E5"/>
                </a:solidFill>
                <a:latin typeface="Gilroy"/>
              </a:rPr>
              <a:t> </a:t>
            </a:r>
            <a:r>
              <a:rPr lang="en-US" sz="3700" b="1" spc="9" dirty="0" smtClean="0">
                <a:solidFill>
                  <a:srgbClr val="00B6E5"/>
                </a:solidFill>
                <a:latin typeface="Gilroy"/>
              </a:rPr>
              <a:t>LIPOZOMALĂ</a:t>
            </a:r>
            <a:r>
              <a:rPr lang="ru-RU" sz="3700" b="1" strike="noStrike" spc="9" dirty="0" smtClean="0">
                <a:solidFill>
                  <a:srgbClr val="00B6E5"/>
                </a:solidFill>
                <a:latin typeface="Gilroy"/>
              </a:rPr>
              <a:t>:</a:t>
            </a:r>
            <a:r>
              <a:rPr lang="ru-RU" sz="3700" b="1" spc="9" dirty="0">
                <a:solidFill>
                  <a:srgbClr val="00B6E5"/>
                </a:solidFill>
                <a:latin typeface="Gilroy"/>
              </a:rPr>
              <a:t> </a:t>
            </a:r>
            <a:r>
              <a:rPr lang="ru-RU" sz="3700" b="1" strike="noStrike" spc="9" dirty="0">
                <a:solidFill>
                  <a:srgbClr val="00B6E5"/>
                </a:solidFill>
                <a:latin typeface="Gilroy"/>
              </a:rPr>
              <a:t> </a:t>
            </a:r>
            <a:r>
              <a:rPr lang="ro-RO" sz="3700" b="1" strike="noStrike" spc="9" dirty="0" smtClean="0">
                <a:solidFill>
                  <a:srgbClr val="00B6E5"/>
                </a:solidFill>
                <a:latin typeface="Gilroy"/>
              </a:rPr>
              <a:t/>
            </a:r>
            <a:br>
              <a:rPr lang="ro-RO" sz="3700" b="1" strike="noStrike" spc="9" dirty="0" smtClean="0">
                <a:solidFill>
                  <a:srgbClr val="00B6E5"/>
                </a:solidFill>
                <a:latin typeface="Gilroy"/>
              </a:rPr>
            </a:br>
            <a:r>
              <a:rPr lang="ro-RO" sz="3700" b="1" strike="noStrike" spc="12" dirty="0" smtClean="0">
                <a:solidFill>
                  <a:srgbClr val="565655"/>
                </a:solidFill>
                <a:latin typeface="Gilroy"/>
              </a:rPr>
              <a:t>S</a:t>
            </a:r>
            <a:r>
              <a:rPr lang="ru-RU" sz="3700" b="1" spc="12" dirty="0" smtClean="0">
                <a:solidFill>
                  <a:srgbClr val="565655"/>
                </a:solidFill>
                <a:latin typeface="Gilroy"/>
              </a:rPr>
              <a:t>IGURANȚĂ </a:t>
            </a:r>
            <a:r>
              <a:rPr lang="ru-RU" sz="3700" b="1" spc="12" dirty="0">
                <a:solidFill>
                  <a:srgbClr val="565655"/>
                </a:solidFill>
                <a:latin typeface="Gilroy"/>
              </a:rPr>
              <a:t>MAXIMĂ ȘI FORMĂ BIOACCESIBILĂ</a:t>
            </a:r>
            <a:endParaRPr lang="ru-RU" sz="3700" b="1" strike="noStrike" spc="12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4268880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r>
              <a:rPr lang="ru-RU" sz="1600" spc="49" dirty="0" err="1">
                <a:ea typeface="+mn-lt"/>
                <a:cs typeface="+mn-lt"/>
              </a:rPr>
              <a:t>Lipozomii</a:t>
            </a:r>
            <a:r>
              <a:rPr lang="ru-RU" sz="1600" spc="49" dirty="0">
                <a:ea typeface="+mn-lt"/>
                <a:cs typeface="+mn-lt"/>
              </a:rPr>
              <a:t> </a:t>
            </a:r>
            <a:r>
              <a:rPr lang="ru-RU" sz="1600" spc="49" dirty="0" err="1">
                <a:ea typeface="+mn-lt"/>
                <a:cs typeface="+mn-lt"/>
              </a:rPr>
              <a:t>livrează</a:t>
            </a:r>
            <a:r>
              <a:rPr lang="ru-RU" sz="1600" spc="49" dirty="0">
                <a:ea typeface="+mn-lt"/>
                <a:cs typeface="+mn-lt"/>
              </a:rPr>
              <a:t> </a:t>
            </a:r>
            <a:r>
              <a:rPr lang="ru-RU" sz="1600" spc="49" dirty="0" err="1">
                <a:ea typeface="+mn-lt"/>
                <a:cs typeface="+mn-lt"/>
              </a:rPr>
              <a:t>vitamina</a:t>
            </a:r>
            <a:r>
              <a:rPr lang="ru-RU" sz="1600" spc="49" dirty="0">
                <a:ea typeface="+mn-lt"/>
                <a:cs typeface="+mn-lt"/>
              </a:rPr>
              <a:t> </a:t>
            </a:r>
            <a:r>
              <a:rPr lang="ru-RU" sz="1600" b="0" strike="noStrike" spc="49" dirty="0">
                <a:ea typeface="+mn-lt"/>
                <a:cs typeface="+mn-lt"/>
              </a:rPr>
              <a:t>D3 </a:t>
            </a:r>
            <a:r>
              <a:rPr lang="ru-RU" sz="1600" spc="49" dirty="0" err="1">
                <a:ea typeface="+mn-lt"/>
                <a:cs typeface="+mn-lt"/>
              </a:rPr>
              <a:t>direct</a:t>
            </a:r>
            <a:r>
              <a:rPr lang="ru-RU" sz="1600" spc="49" dirty="0">
                <a:ea typeface="+mn-lt"/>
                <a:cs typeface="+mn-lt"/>
              </a:rPr>
              <a:t> </a:t>
            </a:r>
            <a:r>
              <a:rPr lang="ru-RU" sz="1600" spc="49" dirty="0" err="1">
                <a:ea typeface="+mn-lt"/>
                <a:cs typeface="+mn-lt"/>
              </a:rPr>
              <a:t>în</a:t>
            </a:r>
            <a:r>
              <a:rPr lang="ru-RU" sz="1600" spc="49" dirty="0">
                <a:ea typeface="+mn-lt"/>
                <a:cs typeface="+mn-lt"/>
              </a:rPr>
              <a:t> </a:t>
            </a:r>
            <a:r>
              <a:rPr lang="ru-RU" sz="1600" spc="49" dirty="0" err="1">
                <a:ea typeface="+mn-lt"/>
                <a:cs typeface="+mn-lt"/>
              </a:rPr>
              <a:t>celulă</a:t>
            </a:r>
            <a:r>
              <a:rPr lang="ru-RU" sz="1600" b="0" strike="noStrike" spc="49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pPr marL="12065">
              <a:lnSpc>
                <a:spcPts val="1800"/>
              </a:lnSpc>
              <a:spcBef>
                <a:spcPts val="258"/>
              </a:spcBef>
            </a:pPr>
            <a:endParaRPr lang="ru-RU" sz="1600" b="0" strike="noStrike" spc="49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437580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530800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760"/>
              </a:lnSpc>
            </a:pPr>
            <a:r>
              <a:rPr lang="ru-RU" sz="1600" spc="32" dirty="0" err="1">
                <a:ea typeface="+mn-lt"/>
                <a:cs typeface="+mn-lt"/>
              </a:rPr>
              <a:t>Lipozomii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formează</a:t>
            </a:r>
            <a:r>
              <a:rPr lang="ru-RU" sz="1600" spc="32" dirty="0">
                <a:ea typeface="+mn-lt"/>
                <a:cs typeface="+mn-lt"/>
              </a:rPr>
              <a:t> o </a:t>
            </a:r>
            <a:r>
              <a:rPr lang="ru-RU" sz="1600" spc="32" dirty="0" err="1">
                <a:ea typeface="+mn-lt"/>
                <a:cs typeface="+mn-lt"/>
              </a:rPr>
              <a:t>barieră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de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protecție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și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apără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pereții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stomacului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și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ai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intestinelor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de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contactul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cu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substanța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activă</a:t>
            </a:r>
            <a:r>
              <a:rPr lang="ru-RU" sz="1600" b="0" strike="noStrike" spc="32" dirty="0">
                <a:ea typeface="+mn-lt"/>
                <a:cs typeface="+mn-lt"/>
              </a:rPr>
              <a:t>.</a:t>
            </a:r>
            <a:endParaRPr lang="en-US" spc="32" dirty="0">
              <a:ea typeface="+mn-lt"/>
              <a:cs typeface="+mn-lt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63772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514320"/>
            <a:ext cx="472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spc="32" dirty="0" err="1">
                <a:ea typeface="+mn-lt"/>
                <a:cs typeface="+mn-lt"/>
              </a:rPr>
              <a:t>Substanța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activă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este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asimilată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de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către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celulă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în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concentrația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maximă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posibilă</a:t>
            </a:r>
            <a:r>
              <a:rPr lang="ru-RU" sz="1600" b="0" strike="noStrike" spc="32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58488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2"/>
          <p:cNvSpPr/>
          <p:nvPr/>
        </p:nvSpPr>
        <p:spPr>
          <a:xfrm>
            <a:off x="579960" y="5462280"/>
            <a:ext cx="96912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/>
          <a:lstStyle/>
          <a:p>
            <a:pPr marL="12065">
              <a:spcBef>
                <a:spcPts val="99"/>
              </a:spcBef>
            </a:pPr>
            <a:r>
              <a:rPr lang="ru-RU" sz="1600" spc="52" dirty="0" err="1">
                <a:latin typeface="Arial"/>
                <a:cs typeface="Arial"/>
              </a:rPr>
              <a:t>Cod</a:t>
            </a:r>
            <a:r>
              <a:rPr lang="ru-RU" sz="1600" spc="52" dirty="0">
                <a:latin typeface="Arial"/>
                <a:cs typeface="Arial"/>
              </a:rPr>
              <a:t> 2165</a:t>
            </a:r>
            <a:endParaRPr lang="ru-RU" sz="1600" b="0" strike="noStrike" spc="-7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386" name="CustomShape 3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4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5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6"/>
          <p:cNvSpPr/>
          <p:nvPr/>
        </p:nvSpPr>
        <p:spPr>
          <a:xfrm>
            <a:off x="7289640" y="231840"/>
            <a:ext cx="5105160" cy="67662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7"/>
          <p:cNvSpPr/>
          <p:nvPr/>
        </p:nvSpPr>
        <p:spPr>
          <a:xfrm>
            <a:off x="579960" y="1065960"/>
            <a:ext cx="5278320" cy="39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2860">
              <a:lnSpc>
                <a:spcPct val="100000"/>
              </a:lnSpc>
              <a:spcBef>
                <a:spcPts val="3489"/>
              </a:spcBef>
            </a:pPr>
            <a:r>
              <a:rPr lang="ru-RU" sz="1950" b="1" spc="-1" dirty="0" err="1">
                <a:solidFill>
                  <a:srgbClr val="565655"/>
                </a:solidFill>
                <a:latin typeface="Gilroy"/>
              </a:rPr>
              <a:t>volum</a:t>
            </a: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065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100 </a:t>
            </a:r>
            <a:r>
              <a:rPr lang="ru-RU" sz="1600" b="0" strike="noStrike" spc="38" dirty="0" err="1">
                <a:solidFill>
                  <a:srgbClr val="565655"/>
                </a:solidFill>
                <a:latin typeface="Helvetica Neue World"/>
              </a:rPr>
              <a:t>ml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/3.38</a:t>
            </a:r>
            <a:r>
              <a:rPr lang="ru-RU" sz="1600" b="0" strike="noStrike" spc="-4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 err="1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 dirty="0" err="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2860">
              <a:lnSpc>
                <a:spcPct val="100000"/>
              </a:lnSpc>
            </a:pPr>
            <a:r>
              <a:rPr lang="ru-RU" sz="1950" b="1" spc="4" dirty="0">
                <a:solidFill>
                  <a:srgbClr val="565655"/>
                </a:solidFill>
                <a:latin typeface="Gilroy"/>
              </a:rPr>
              <a:t>DOZAJ</a:t>
            </a:r>
            <a:endParaRPr lang="ru-RU" sz="1950" b="0" strike="noStrike" spc="-1" dirty="0">
              <a:latin typeface="Gilroy"/>
            </a:endParaRPr>
          </a:p>
          <a:p>
            <a:pPr marL="12065">
              <a:spcBef>
                <a:spcPts val="320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5 </a:t>
            </a:r>
            <a:r>
              <a:rPr lang="ru-RU" sz="1600" spc="-7" dirty="0" err="1">
                <a:solidFill>
                  <a:srgbClr val="565655"/>
                </a:solidFill>
                <a:latin typeface="Helvetica Neue World"/>
              </a:rPr>
              <a:t>ml</a:t>
            </a:r>
            <a:r>
              <a:rPr lang="ru-RU" sz="1600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32" dirty="0">
                <a:solidFill>
                  <a:srgbClr val="565655"/>
                </a:solidFill>
                <a:latin typeface="Helvetica Neue World"/>
              </a:rPr>
              <a:t>(50 </a:t>
            </a:r>
            <a:r>
              <a:rPr lang="ru-RU" sz="1600" spc="58" dirty="0" err="1">
                <a:solidFill>
                  <a:srgbClr val="565655"/>
                </a:solidFill>
                <a:latin typeface="Helvetica Neue World"/>
              </a:rPr>
              <a:t>mg</a:t>
            </a:r>
            <a:r>
              <a:rPr lang="ru-RU" sz="1600" spc="5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spc="58" dirty="0" err="1">
                <a:solidFill>
                  <a:srgbClr val="565655"/>
                </a:solidFill>
                <a:latin typeface="Helvetica Neue World"/>
              </a:rPr>
              <a:t>curcumină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2860"/>
            <a:r>
              <a:rPr lang="ru-RU" sz="1950" b="1" spc="-21" dirty="0">
                <a:solidFill>
                  <a:srgbClr val="565655"/>
                </a:solidFill>
                <a:latin typeface="Gilroy"/>
              </a:rPr>
              <a:t>COMPOZIȚIE</a:t>
            </a:r>
            <a:r>
              <a:rPr lang="ru-RU" sz="1950" b="1" spc="-21" dirty="0">
                <a:solidFill>
                  <a:srgbClr val="565655"/>
                </a:solidFill>
                <a:latin typeface="Gilroy"/>
                <a:ea typeface="+mn-lt"/>
                <a:cs typeface="+mn-lt"/>
              </a:rPr>
              <a:t>:</a:t>
            </a:r>
            <a:endParaRPr lang="ru-RU" sz="1950" spc="-1" dirty="0">
              <a:latin typeface="Gilroy"/>
              <a:ea typeface="+mn-lt"/>
              <a:cs typeface="+mn-lt"/>
            </a:endParaRPr>
          </a:p>
          <a:p>
            <a:r>
              <a:rPr lang="ru-RU" sz="1600" spc="18" dirty="0" smtClean="0">
                <a:ea typeface="+mn-lt"/>
                <a:cs typeface="+mn-lt"/>
              </a:rPr>
              <a:t>apă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xilitol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lecitină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glicerină</a:t>
            </a:r>
            <a:r>
              <a:rPr lang="ru-RU" sz="1600" b="0" strike="noStrike" spc="18" dirty="0">
                <a:ea typeface="+mn-lt"/>
                <a:cs typeface="+mn-lt"/>
              </a:rPr>
              <a:t>, Cureit (</a:t>
            </a:r>
            <a:r>
              <a:rPr lang="ru-RU" sz="1600" spc="18" dirty="0">
                <a:ea typeface="+mn-lt"/>
                <a:cs typeface="+mn-lt"/>
              </a:rPr>
              <a:t>extract de curcuma</a:t>
            </a:r>
            <a:r>
              <a:rPr lang="ru-RU" sz="1600" b="0" strike="noStrike" spc="18" dirty="0">
                <a:ea typeface="+mn-lt"/>
                <a:cs typeface="+mn-lt"/>
              </a:rPr>
              <a:t>), </a:t>
            </a:r>
            <a:r>
              <a:rPr lang="ru-RU" sz="1600" spc="18" dirty="0">
                <a:ea typeface="+mn-lt"/>
                <a:cs typeface="+mn-lt"/>
              </a:rPr>
              <a:t>sorbat de potasiu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steviolglicozide</a:t>
            </a:r>
            <a:r>
              <a:rPr lang="ru-RU" sz="1600" b="0" strike="noStrike" spc="18" dirty="0">
                <a:ea typeface="+mn-lt"/>
                <a:cs typeface="+mn-lt"/>
              </a:rPr>
              <a:t>,</a:t>
            </a:r>
            <a:r>
              <a:rPr lang="ru-RU" sz="1600" spc="18" dirty="0">
                <a:ea typeface="+mn-lt"/>
                <a:cs typeface="+mn-lt"/>
              </a:rPr>
              <a:t> vitamina </a:t>
            </a:r>
            <a:r>
              <a:rPr lang="ru-RU" sz="1600" b="0" strike="noStrike" spc="18" dirty="0">
                <a:ea typeface="+mn-lt"/>
                <a:cs typeface="+mn-lt"/>
              </a:rPr>
              <a:t>E (</a:t>
            </a:r>
            <a:r>
              <a:rPr lang="ru-RU" sz="1600" spc="18" dirty="0">
                <a:ea typeface="+mn-lt"/>
                <a:cs typeface="+mn-lt"/>
              </a:rPr>
              <a:t>D-alpha-tocoferol</a:t>
            </a:r>
            <a:r>
              <a:rPr lang="ru-RU" sz="1600" b="0" strike="noStrike" spc="18" dirty="0">
                <a:ea typeface="+mn-lt"/>
                <a:cs typeface="+mn-lt"/>
              </a:rPr>
              <a:t>), </a:t>
            </a:r>
            <a:r>
              <a:rPr lang="ru-RU" sz="1600" spc="18" dirty="0">
                <a:ea typeface="+mn-lt"/>
                <a:cs typeface="+mn-lt"/>
              </a:rPr>
              <a:t>gumă Xantan</a:t>
            </a:r>
          </a:p>
          <a:p>
            <a:endParaRPr lang="ru-RU" sz="1600" spc="18" dirty="0">
              <a:cs typeface="Arial"/>
            </a:endParaRPr>
          </a:p>
          <a:p>
            <a:pPr marL="12065">
              <a:lnSpc>
                <a:spcPts val="1800"/>
              </a:lnSpc>
              <a:spcBef>
                <a:spcPts val="476"/>
              </a:spcBef>
            </a:pPr>
            <a:endParaRPr lang="ru-RU" sz="1600" strike="noStrike" spc="18" dirty="0">
              <a:solidFill>
                <a:srgbClr val="565655"/>
              </a:solidFill>
              <a:latin typeface="Helvetica Neue World"/>
              <a:cs typeface="Arial"/>
            </a:endParaRPr>
          </a:p>
        </p:txBody>
      </p:sp>
      <p:sp>
        <p:nvSpPr>
          <p:cNvPr id="391" name="TextShape 8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CURCUMIN</a:t>
            </a:r>
          </a:p>
        </p:txBody>
      </p:sp>
      <p:sp>
        <p:nvSpPr>
          <p:cNvPr id="392" name="TextShape 9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CURCUMINA 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LIPOZOMALĂ</a:t>
            </a:r>
            <a:endParaRPr lang="ru-RU" sz="3200" b="1" strike="noStrike" spc="-1" dirty="0">
              <a:solidFill>
                <a:schemeClr val="accent6">
                  <a:lumMod val="75000"/>
                </a:schemeClr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2"/>
          <p:cNvSpPr/>
          <p:nvPr/>
        </p:nvSpPr>
        <p:spPr>
          <a:xfrm>
            <a:off x="552960" y="2247120"/>
            <a:ext cx="2507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t"/>
          <a:lstStyle/>
          <a:p>
            <a:pPr marL="12065">
              <a:lnSpc>
                <a:spcPct val="100000"/>
              </a:lnSpc>
              <a:spcBef>
                <a:spcPts val="130"/>
              </a:spcBef>
            </a:pPr>
            <a:r>
              <a:rPr lang="ru-RU" sz="3700" b="1" spc="12" dirty="0">
                <a:solidFill>
                  <a:srgbClr val="FFFFFF"/>
                </a:solidFill>
                <a:latin typeface="Gilroy"/>
              </a:rPr>
              <a:t>CURCUMA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567000" y="4736880"/>
            <a:ext cx="501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Se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folosește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frecvent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ca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și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condiment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care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îmbunătățește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digestia</a:t>
            </a:r>
            <a:r>
              <a:rPr lang="ru-RU" sz="1600" b="0" strike="noStrike" spc="18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282960" y="480780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TextShape 5"/>
          <p:cNvSpPr txBox="1"/>
          <p:nvPr/>
        </p:nvSpPr>
        <p:spPr>
          <a:xfrm>
            <a:off x="567000" y="2998800"/>
            <a:ext cx="5301000" cy="1254600"/>
          </a:xfrm>
          <a:prstGeom prst="rect">
            <a:avLst/>
          </a:prstGeom>
          <a:noFill/>
          <a:ln>
            <a:noFill/>
          </a:ln>
        </p:spPr>
        <p:txBody>
          <a:bodyPr lIns="0" tIns="33120" rIns="0" bIns="0" anchor="t"/>
          <a:lstStyle/>
          <a:p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Curcuma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este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o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pulbere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din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rădăcinile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plantei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Curcuma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longa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Reprezintă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o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componentă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vegetală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cu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un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spectru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larg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de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proprietăți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spc="69" dirty="0" err="1">
                <a:solidFill>
                  <a:schemeClr val="bg1"/>
                </a:solidFill>
                <a:ea typeface="+mn-lt"/>
                <a:cs typeface="+mn-lt"/>
              </a:rPr>
              <a:t>utile</a:t>
            </a:r>
            <a:r>
              <a:rPr lang="ru-RU" sz="1600" spc="69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ru-RU" sz="1600" b="0" strike="noStrike" spc="69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8" name="CustomShape 6"/>
          <p:cNvSpPr/>
          <p:nvPr/>
        </p:nvSpPr>
        <p:spPr>
          <a:xfrm>
            <a:off x="282960" y="306972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7"/>
          <p:cNvSpPr/>
          <p:nvPr/>
        </p:nvSpPr>
        <p:spPr>
          <a:xfrm>
            <a:off x="567000" y="4018320"/>
            <a:ext cx="508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Se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utilizează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în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medicina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ayurvedică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ca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1600" spc="18" dirty="0" err="1">
                <a:solidFill>
                  <a:schemeClr val="bg1"/>
                </a:solidFill>
                <a:latin typeface="Arial"/>
                <a:cs typeface="Arial"/>
              </a:rPr>
              <a:t>antiinflamator</a:t>
            </a:r>
            <a:r>
              <a:rPr lang="ru-RU" sz="1600" spc="18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00" name="CustomShape 8"/>
          <p:cNvSpPr/>
          <p:nvPr/>
        </p:nvSpPr>
        <p:spPr>
          <a:xfrm>
            <a:off x="282960" y="408888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1" name="Picture 400"/>
          <p:cNvPicPr/>
          <p:nvPr/>
        </p:nvPicPr>
        <p:blipFill>
          <a:blip r:embed="rId5" cstate="print"/>
          <a:stretch/>
        </p:blipFill>
        <p:spPr>
          <a:xfrm>
            <a:off x="7092000" y="1224000"/>
            <a:ext cx="5289840" cy="528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0" y="0"/>
            <a:ext cx="82800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2"/>
          <p:cNvSpPr/>
          <p:nvPr/>
        </p:nvSpPr>
        <p:spPr>
          <a:xfrm>
            <a:off x="7469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3"/>
          <p:cNvSpPr/>
          <p:nvPr/>
        </p:nvSpPr>
        <p:spPr>
          <a:xfrm>
            <a:off x="8853120" y="1047600"/>
            <a:ext cx="2948400" cy="521928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"/>
          <p:cNvSpPr/>
          <p:nvPr/>
        </p:nvSpPr>
        <p:spPr>
          <a:xfrm>
            <a:off x="579960" y="1922040"/>
            <a:ext cx="5922360" cy="37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r>
              <a:rPr lang="ru-RU" sz="1600" spc="18" dirty="0">
                <a:ea typeface="+mn-lt"/>
                <a:cs typeface="+mn-lt"/>
              </a:rPr>
              <a:t>Ajută la reducerea nivelului de colesterol și la funcționarea normală a ficatului și a vezicii </a:t>
            </a:r>
            <a:r>
              <a:rPr lang="ru-RU" sz="1600" spc="18" dirty="0" smtClean="0">
                <a:ea typeface="+mn-lt"/>
                <a:cs typeface="+mn-lt"/>
              </a:rPr>
              <a:t>biliare</a:t>
            </a:r>
            <a:r>
              <a:rPr lang="ro-RO" sz="1600" spc="18" dirty="0" smtClean="0">
                <a:ea typeface="+mn-lt"/>
                <a:cs typeface="+mn-lt"/>
              </a:rPr>
              <a:t>.</a:t>
            </a:r>
            <a:endParaRPr lang="en-US" dirty="0" err="1"/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 err="1">
                <a:ea typeface="+mn-lt"/>
                <a:cs typeface="+mn-lt"/>
              </a:rPr>
              <a:t>Fortifică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imunitatea</a:t>
            </a:r>
            <a:r>
              <a:rPr lang="ru-RU" sz="1600" spc="18" dirty="0">
                <a:ea typeface="+mn-lt"/>
                <a:cs typeface="+mn-lt"/>
              </a:rPr>
              <a:t>, </a:t>
            </a:r>
            <a:r>
              <a:rPr lang="ru-RU" sz="1600" spc="18" dirty="0" err="1">
                <a:ea typeface="+mn-lt"/>
                <a:cs typeface="+mn-lt"/>
              </a:rPr>
              <a:t>inclusiv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imunitatea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antitumorală</a:t>
            </a:r>
            <a:r>
              <a:rPr lang="ru-RU" sz="1600" spc="18" dirty="0">
                <a:ea typeface="+mn-lt"/>
                <a:cs typeface="+mn-lt"/>
              </a:rPr>
              <a:t>.</a:t>
            </a:r>
            <a:endParaRPr lang="ru-RU" dirty="0"/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 err="1">
                <a:ea typeface="+mn-lt"/>
                <a:cs typeface="+mn-lt"/>
              </a:rPr>
              <a:t>Contribuie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la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reducerea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durerii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din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articulații</a:t>
            </a:r>
            <a:r>
              <a:rPr lang="ru-RU" sz="1600" spc="18" dirty="0">
                <a:ea typeface="+mn-lt"/>
                <a:cs typeface="+mn-lt"/>
              </a:rPr>
              <a:t>.</a:t>
            </a:r>
            <a:endParaRPr lang="ru-RU" dirty="0"/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 err="1">
                <a:ea typeface="+mn-lt"/>
                <a:cs typeface="+mn-lt"/>
              </a:rPr>
              <a:t>Ajută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la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ameliorarea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simptomelor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depresie</a:t>
            </a:r>
            <a:r>
              <a:rPr lang="ru-RU" sz="1600" spc="18" dirty="0">
                <a:ea typeface="+mn-lt"/>
                <a:cs typeface="+mn-lt"/>
              </a:rPr>
              <a:t>.</a:t>
            </a:r>
            <a:endParaRPr lang="ru-RU" dirty="0"/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 err="1">
                <a:ea typeface="+mn-lt"/>
                <a:cs typeface="+mn-lt"/>
              </a:rPr>
              <a:t>Contribuie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la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scăderea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greutății</a:t>
            </a:r>
            <a:r>
              <a:rPr lang="ru-RU" sz="1600" spc="18" dirty="0">
                <a:ea typeface="+mn-lt"/>
                <a:cs typeface="+mn-lt"/>
              </a:rPr>
              <a:t>, </a:t>
            </a:r>
            <a:r>
              <a:rPr lang="ru-RU" sz="1600" spc="18" dirty="0" err="1">
                <a:ea typeface="+mn-lt"/>
                <a:cs typeface="+mn-lt"/>
              </a:rPr>
              <a:t>detoxifierea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sângelui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și</a:t>
            </a:r>
            <a:r>
              <a:rPr lang="ru-RU" sz="1600" spc="18" dirty="0">
                <a:ea typeface="+mn-lt"/>
                <a:cs typeface="+mn-lt"/>
              </a:rPr>
              <a:t> a </a:t>
            </a:r>
            <a:r>
              <a:rPr lang="ru-RU" sz="1600" spc="18" dirty="0" err="1">
                <a:ea typeface="+mn-lt"/>
                <a:cs typeface="+mn-lt"/>
              </a:rPr>
              <a:t>vaselor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sânge</a:t>
            </a:r>
            <a:r>
              <a:rPr lang="ru-RU" sz="1600" spc="18" dirty="0">
                <a:ea typeface="+mn-lt"/>
                <a:cs typeface="+mn-lt"/>
              </a:rPr>
              <a:t>.</a:t>
            </a:r>
            <a:endParaRPr lang="ru-RU" dirty="0"/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 err="1">
                <a:ea typeface="+mn-lt"/>
                <a:cs typeface="+mn-lt"/>
              </a:rPr>
              <a:t>Există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date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despre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beneficiile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curcuminei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pentru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îmbunătățirea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funcțiilor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cognitive</a:t>
            </a:r>
            <a:endParaRPr lang="ru-RU" dirty="0" err="1"/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29" name="TextShape 5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2000" b="1" spc="-1" dirty="0">
                <a:solidFill>
                  <a:srgbClr val="565655"/>
                </a:solidFill>
                <a:latin typeface="Social Gothic"/>
              </a:rPr>
              <a:t>DIGESTIE, MIȘCARE, REGENERARE</a:t>
            </a:r>
            <a:endParaRPr lang="en-US" dirty="0"/>
          </a:p>
        </p:txBody>
      </p:sp>
      <p:sp>
        <p:nvSpPr>
          <p:cNvPr id="430" name="CustomShape 6"/>
          <p:cNvSpPr/>
          <p:nvPr/>
        </p:nvSpPr>
        <p:spPr>
          <a:xfrm>
            <a:off x="342000" y="3672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7"/>
          <p:cNvSpPr/>
          <p:nvPr/>
        </p:nvSpPr>
        <p:spPr>
          <a:xfrm>
            <a:off x="342000" y="3204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8"/>
          <p:cNvSpPr/>
          <p:nvPr/>
        </p:nvSpPr>
        <p:spPr>
          <a:xfrm>
            <a:off x="342000" y="2736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9"/>
          <p:cNvSpPr/>
          <p:nvPr/>
        </p:nvSpPr>
        <p:spPr>
          <a:xfrm>
            <a:off x="342000" y="2016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10"/>
          <p:cNvSpPr/>
          <p:nvPr/>
        </p:nvSpPr>
        <p:spPr>
          <a:xfrm>
            <a:off x="342000" y="4212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11"/>
          <p:cNvSpPr/>
          <p:nvPr/>
        </p:nvSpPr>
        <p:spPr>
          <a:xfrm>
            <a:off x="342000" y="4968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TextShape 12"/>
          <p:cNvSpPr txBox="1"/>
          <p:nvPr/>
        </p:nvSpPr>
        <p:spPr>
          <a:xfrm>
            <a:off x="576000" y="925770"/>
            <a:ext cx="5367009" cy="109873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6600" b="1" spc="-1" dirty="0">
                <a:solidFill>
                  <a:srgbClr val="565655"/>
                </a:solidFill>
                <a:latin typeface="Gilroy"/>
              </a:rPr>
              <a:t>CURCUMINA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0" y="0"/>
            <a:ext cx="13004640" cy="734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TextShape 2"/>
          <p:cNvSpPr txBox="1"/>
          <p:nvPr/>
        </p:nvSpPr>
        <p:spPr>
          <a:xfrm>
            <a:off x="300960" y="516960"/>
            <a:ext cx="7962812" cy="806514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 anchor="t"/>
          <a:lstStyle/>
          <a:p>
            <a:pPr marL="12065">
              <a:spcBef>
                <a:spcPts val="130"/>
              </a:spcBef>
            </a:pPr>
            <a:r>
              <a:rPr lang="ru-RU" sz="3400" b="1" spc="12" dirty="0">
                <a:solidFill>
                  <a:srgbClr val="F26849"/>
                </a:solidFill>
                <a:latin typeface="Gilroy"/>
              </a:rPr>
              <a:t>STUDIILE EFECTUATE ÎN ULTIMII ANI</a:t>
            </a:r>
            <a:endParaRPr lang="ru-RU" sz="3700" b="1" strike="noStrike" spc="9" dirty="0">
              <a:solidFill>
                <a:srgbClr val="F26849"/>
              </a:solidFill>
              <a:latin typeface="Gilroy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249235" y="3356812"/>
            <a:ext cx="4945140" cy="1864894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4"/>
          <p:cNvSpPr/>
          <p:nvPr/>
        </p:nvSpPr>
        <p:spPr>
          <a:xfrm>
            <a:off x="590940" y="998621"/>
            <a:ext cx="4642200" cy="2273968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5"/>
          <p:cNvSpPr/>
          <p:nvPr/>
        </p:nvSpPr>
        <p:spPr>
          <a:xfrm>
            <a:off x="5555879" y="1201212"/>
            <a:ext cx="6894459" cy="2968973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3557" y="4549500"/>
            <a:ext cx="5895343" cy="2591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0940" y="5077326"/>
            <a:ext cx="3981305" cy="2237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6863760" y="1800720"/>
            <a:ext cx="56160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Tehnologia</a:t>
            </a:r>
            <a:r>
              <a:rPr lang="ru-R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pc="-15" dirty="0">
                <a:solidFill>
                  <a:srgbClr val="565655"/>
                </a:solidFill>
                <a:latin typeface="Helvetica Neue World"/>
              </a:rPr>
              <a:t>PNS</a:t>
            </a:r>
            <a:r>
              <a:rPr lang="ru-RU" sz="1600" b="1" strike="noStrike" spc="-1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b="1" strike="noStrike" spc="24" dirty="0" err="1">
                <a:solidFill>
                  <a:srgbClr val="565655"/>
                </a:solidFill>
                <a:latin typeface="Helvetica Neue World"/>
              </a:rPr>
              <a:t>Polar-Non-polar</a:t>
            </a:r>
            <a:r>
              <a:rPr lang="ru-RU" sz="1600" b="1" spc="2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38" dirty="0" err="1">
                <a:solidFill>
                  <a:srgbClr val="565655"/>
                </a:solidFill>
                <a:latin typeface="Helvetica Neue World"/>
              </a:rPr>
              <a:t>Sandwiching</a:t>
            </a:r>
            <a:r>
              <a:rPr lang="ru-RU" sz="1600" b="1" strike="noStrike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4" dirty="0" err="1">
                <a:solidFill>
                  <a:srgbClr val="565655"/>
                </a:solidFill>
                <a:latin typeface="Helvetica Neue World"/>
              </a:rPr>
              <a:t>Technology</a:t>
            </a: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) </a:t>
            </a: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pentru</a:t>
            </a:r>
            <a:r>
              <a:rPr lang="ru-R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creșterea</a:t>
            </a:r>
            <a:r>
              <a:rPr lang="ru-R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eficienței</a:t>
            </a:r>
            <a:r>
              <a:rPr lang="ru-R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biologice</a:t>
            </a:r>
            <a:r>
              <a:rPr lang="ru-RU" sz="1600" b="1" spc="4" dirty="0">
                <a:solidFill>
                  <a:srgbClr val="565655"/>
                </a:solidFill>
                <a:latin typeface="Helvetica Neue World"/>
              </a:rPr>
              <a:t> a </a:t>
            </a: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substanțelor</a:t>
            </a:r>
            <a:r>
              <a:rPr lang="ru-R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pc="4" dirty="0" err="1">
                <a:solidFill>
                  <a:srgbClr val="565655"/>
                </a:solidFill>
                <a:latin typeface="Helvetica Neue World"/>
              </a:rPr>
              <a:t>nutritive</a:t>
            </a:r>
            <a:endParaRPr lang="ru-RU" sz="1600" b="1" strike="noStrike" spc="-1" dirty="0" err="1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46" name="CustomShape 3"/>
          <p:cNvSpPr/>
          <p:nvPr/>
        </p:nvSpPr>
        <p:spPr>
          <a:xfrm>
            <a:off x="6579720" y="283644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4"/>
          <p:cNvSpPr/>
          <p:nvPr/>
        </p:nvSpPr>
        <p:spPr>
          <a:xfrm>
            <a:off x="6863759" y="2765520"/>
            <a:ext cx="6141041" cy="13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/>
          <a:lstStyle/>
          <a:p>
            <a:r>
              <a:rPr lang="ru-RU" sz="1600" spc="43" dirty="0" err="1">
                <a:ea typeface="+mn-lt"/>
                <a:cs typeface="+mn-lt"/>
              </a:rPr>
              <a:t>Îmbunătățește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proprietățile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funcționale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ale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produsului</a:t>
            </a:r>
            <a:r>
              <a:rPr lang="ru-RU" sz="1600" spc="43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ru-RU" sz="1600" spc="43" dirty="0">
              <a:ea typeface="+mn-lt"/>
              <a:cs typeface="+mn-lt"/>
            </a:endParaRPr>
          </a:p>
          <a:p>
            <a:r>
              <a:rPr lang="ru-RU" sz="1600" spc="43" dirty="0" err="1">
                <a:ea typeface="+mn-lt"/>
                <a:cs typeface="+mn-lt"/>
              </a:rPr>
              <a:t>Îmbunătățește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stabilitatea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produsului</a:t>
            </a:r>
            <a:r>
              <a:rPr lang="ru-RU" sz="1600" spc="43" dirty="0">
                <a:ea typeface="+mn-lt"/>
                <a:cs typeface="+mn-lt"/>
              </a:rPr>
              <a:t>.</a:t>
            </a:r>
            <a:endParaRPr lang="ru-RU"/>
          </a:p>
          <a:p>
            <a:endParaRPr lang="ru-RU" sz="1600" spc="43" dirty="0">
              <a:ea typeface="+mn-lt"/>
              <a:cs typeface="+mn-lt"/>
            </a:endParaRPr>
          </a:p>
          <a:p>
            <a:r>
              <a:rPr lang="ru-RU" sz="1600" spc="43" dirty="0" err="1">
                <a:ea typeface="+mn-lt"/>
                <a:cs typeface="+mn-lt"/>
              </a:rPr>
              <a:t>Crește</a:t>
            </a:r>
            <a:r>
              <a:rPr lang="ru-RU" sz="1600" spc="43" dirty="0">
                <a:ea typeface="+mn-lt"/>
                <a:cs typeface="+mn-lt"/>
              </a:rPr>
              <a:t> </a:t>
            </a:r>
            <a:r>
              <a:rPr lang="ru-RU" sz="1600" spc="43" dirty="0" err="1">
                <a:ea typeface="+mn-lt"/>
                <a:cs typeface="+mn-lt"/>
              </a:rPr>
              <a:t>bio-eficiența</a:t>
            </a:r>
            <a:r>
              <a:rPr lang="ru-RU" sz="1600" spc="43" dirty="0">
                <a:ea typeface="+mn-lt"/>
                <a:cs typeface="+mn-lt"/>
              </a:rPr>
              <a:t>.</a:t>
            </a:r>
            <a:endParaRPr lang="ru-RU"/>
          </a:p>
          <a:p>
            <a:pPr marL="12065">
              <a:spcBef>
                <a:spcPts val="99"/>
              </a:spcBef>
            </a:pPr>
            <a:endParaRPr lang="ru-RU" sz="1600" b="0" strike="noStrike" spc="43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48" name="CustomShape 5"/>
          <p:cNvSpPr/>
          <p:nvPr/>
        </p:nvSpPr>
        <p:spPr>
          <a:xfrm>
            <a:off x="6579720" y="33624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"/>
          <p:cNvSpPr/>
          <p:nvPr/>
        </p:nvSpPr>
        <p:spPr>
          <a:xfrm>
            <a:off x="6840000" y="4507560"/>
            <a:ext cx="4752000" cy="1468440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7"/>
          <p:cNvSpPr/>
          <p:nvPr/>
        </p:nvSpPr>
        <p:spPr>
          <a:xfrm>
            <a:off x="588239" y="2822400"/>
            <a:ext cx="4727680" cy="142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ctr"/>
          <a:lstStyle/>
          <a:p>
            <a:pPr marL="13970">
              <a:lnSpc>
                <a:spcPts val="3685"/>
              </a:lnSpc>
              <a:spcBef>
                <a:spcPts val="142"/>
              </a:spcBef>
            </a:pPr>
            <a:r>
              <a:rPr lang="ru-RU" sz="3700" b="1" spc="12" dirty="0">
                <a:solidFill>
                  <a:srgbClr val="F26849"/>
                </a:solidFill>
                <a:latin typeface="Gilroy"/>
              </a:rPr>
              <a:t>TEHNOLOGIA PNS</a:t>
            </a:r>
            <a:r>
              <a:rPr lang="ru-RU" sz="3700" b="1" spc="-12" dirty="0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pc="12" dirty="0">
                <a:solidFill>
                  <a:srgbClr val="F26849"/>
                </a:solidFill>
                <a:latin typeface="Gilroy"/>
              </a:rPr>
              <a:t>ȘI FORMULA </a:t>
            </a:r>
            <a:r>
              <a:rPr lang="ru-RU" sz="3700" b="1" strike="noStrike" spc="9" dirty="0">
                <a:solidFill>
                  <a:srgbClr val="F26849"/>
                </a:solidFill>
                <a:latin typeface="Gilroy"/>
              </a:rPr>
              <a:t>CUREIT</a:t>
            </a:r>
            <a:endParaRPr lang="ru-RU" sz="3700" b="1" strike="noStrike" spc="-1" dirty="0">
              <a:latin typeface="Gilro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 flipV="1">
            <a:off x="6579839" y="3763617"/>
            <a:ext cx="130980" cy="124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2"/>
          <p:cNvSpPr/>
          <p:nvPr/>
        </p:nvSpPr>
        <p:spPr>
          <a:xfrm>
            <a:off x="3240000" y="4068000"/>
            <a:ext cx="5760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spc="12" dirty="0" err="1">
                <a:solidFill>
                  <a:srgbClr val="FFFFFF"/>
                </a:solidFill>
                <a:latin typeface="Arial"/>
              </a:rPr>
              <a:t>formulă</a:t>
            </a:r>
            <a:r>
              <a:rPr lang="ru-RU" sz="1600" spc="1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12" dirty="0" err="1">
                <a:solidFill>
                  <a:srgbClr val="FFFFFF"/>
                </a:solidFill>
                <a:latin typeface="Arial"/>
              </a:rPr>
              <a:t>bioactivă</a:t>
            </a:r>
            <a:r>
              <a:rPr lang="ru-RU" sz="1600" spc="1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12" dirty="0" err="1">
                <a:solidFill>
                  <a:srgbClr val="FFFFFF"/>
                </a:solidFill>
                <a:latin typeface="Arial"/>
              </a:rPr>
              <a:t>stabilă</a:t>
            </a:r>
            <a:r>
              <a:rPr lang="ru-RU" sz="1600" spc="1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-231" dirty="0">
                <a:solidFill>
                  <a:srgbClr val="FFFFFF"/>
                </a:solidFill>
                <a:latin typeface="Arial"/>
              </a:rPr>
              <a:t> 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+ </a:t>
            </a:r>
            <a:r>
              <a:rPr lang="ru-RU" sz="1600" spc="24" dirty="0" err="1">
                <a:solidFill>
                  <a:srgbClr val="FFFFFF"/>
                </a:solidFill>
                <a:latin typeface="Arial"/>
              </a:rPr>
              <a:t>bioaccesibilitate</a:t>
            </a:r>
            <a:r>
              <a:rPr lang="ru-RU" sz="1600" spc="24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24" dirty="0" err="1">
                <a:solidFill>
                  <a:srgbClr val="FFFFFF"/>
                </a:solidFill>
                <a:latin typeface="Arial"/>
              </a:rPr>
              <a:t>sporită</a:t>
            </a:r>
            <a:r>
              <a:rPr lang="ru-RU" sz="1600" spc="24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24" dirty="0" err="1">
                <a:solidFill>
                  <a:srgbClr val="FFFFFF"/>
                </a:solidFill>
                <a:latin typeface="Arial"/>
              </a:rPr>
              <a:t>pentru</a:t>
            </a:r>
            <a:r>
              <a:rPr lang="ru-RU" sz="1600" spc="24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24" dirty="0" err="1">
                <a:solidFill>
                  <a:srgbClr val="FFFFFF"/>
                </a:solidFill>
                <a:latin typeface="Arial"/>
              </a:rPr>
              <a:t>celulele</a:t>
            </a:r>
            <a:r>
              <a:rPr lang="ru-RU" sz="1600" spc="24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24" dirty="0" err="1">
                <a:solidFill>
                  <a:srgbClr val="FFFFFF"/>
                </a:solidFill>
                <a:latin typeface="Arial"/>
              </a:rPr>
              <a:t>organismului</a:t>
            </a:r>
            <a:r>
              <a:rPr lang="ru-RU" sz="1600" spc="24" dirty="0">
                <a:solidFill>
                  <a:srgbClr val="FFFFFF"/>
                </a:solidFill>
                <a:latin typeface="Arial"/>
              </a:rPr>
              <a:t> </a:t>
            </a:r>
            <a:endParaRPr lang="ru-RU" sz="1600" b="0" strike="noStrike" spc="38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9" name="CustomShape 3"/>
          <p:cNvSpPr/>
          <p:nvPr/>
        </p:nvSpPr>
        <p:spPr>
          <a:xfrm flipH="1">
            <a:off x="5353878" y="3329862"/>
            <a:ext cx="5416961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3970">
              <a:lnSpc>
                <a:spcPts val="2551"/>
              </a:lnSpc>
              <a:spcBef>
                <a:spcPts val="255"/>
              </a:spcBef>
            </a:pPr>
            <a:r>
              <a:rPr lang="ru-RU" sz="3000" b="1" spc="-1" dirty="0" err="1">
                <a:solidFill>
                  <a:srgbClr val="FFFFFF"/>
                </a:solidFill>
                <a:latin typeface="HelveticaNeueLT W1G 75 Bd"/>
              </a:rPr>
              <a:t>Tehnologia</a:t>
            </a:r>
            <a:r>
              <a:rPr lang="ru-RU" sz="3000" b="1" spc="-1" dirty="0">
                <a:solidFill>
                  <a:srgbClr val="FFFFFF"/>
                </a:solidFill>
                <a:latin typeface="HelveticaNeueLT W1G 75 Bd"/>
              </a:rPr>
              <a:t> </a:t>
            </a:r>
            <a:r>
              <a:rPr lang="ru-RU" sz="3000" b="1" spc="-1" dirty="0" err="1">
                <a:solidFill>
                  <a:srgbClr val="FFFFFF"/>
                </a:solidFill>
                <a:latin typeface="HelveticaNeueLT W1G 75 Bd"/>
              </a:rPr>
              <a:t>lipozomală</a:t>
            </a:r>
            <a:endParaRPr lang="ru-RU" sz="3000" b="1" strike="noStrike" spc="-12" dirty="0" err="1">
              <a:solidFill>
                <a:srgbClr val="FFFFFF"/>
              </a:solidFill>
              <a:latin typeface="HelveticaNeueLT W1G 75 Bd"/>
            </a:endParaRPr>
          </a:p>
        </p:txBody>
      </p:sp>
      <p:sp>
        <p:nvSpPr>
          <p:cNvPr id="460" name="CustomShape 4"/>
          <p:cNvSpPr/>
          <p:nvPr/>
        </p:nvSpPr>
        <p:spPr>
          <a:xfrm>
            <a:off x="1679843" y="3222360"/>
            <a:ext cx="3024679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/>
          <a:lstStyle/>
          <a:p>
            <a:pPr marL="12065">
              <a:lnSpc>
                <a:spcPct val="100000"/>
              </a:lnSpc>
              <a:spcBef>
                <a:spcPts val="99"/>
              </a:spcBef>
            </a:pPr>
            <a:r>
              <a:rPr lang="ru-RU" sz="3000" b="1" spc="-7" dirty="0" err="1">
                <a:solidFill>
                  <a:srgbClr val="FFFFFF"/>
                </a:solidFill>
                <a:latin typeface="HelveticaNeueLT W1G 75 Bd"/>
              </a:rPr>
              <a:t>Formula</a:t>
            </a:r>
            <a:r>
              <a:rPr lang="ru-RU" sz="3000" b="1" strike="noStrike" spc="-7" dirty="0">
                <a:solidFill>
                  <a:srgbClr val="FFFFFF"/>
                </a:solidFill>
                <a:latin typeface="HelveticaNeueLT W1G 75 Bd"/>
              </a:rPr>
              <a:t> </a:t>
            </a:r>
            <a:r>
              <a:rPr lang="ru-RU" sz="3000" b="1" strike="noStrike" spc="-7" dirty="0" err="1">
                <a:solidFill>
                  <a:srgbClr val="FFFFFF"/>
                </a:solidFill>
                <a:latin typeface="HelveticaNeueLT W1G 75 Bd"/>
              </a:rPr>
              <a:t>Cureit</a:t>
            </a:r>
            <a:endParaRPr lang="ru-RU" sz="3000" b="0" strike="noStrike" spc="-1" dirty="0" err="1">
              <a:latin typeface="Gilroy"/>
            </a:endParaRPr>
          </a:p>
        </p:txBody>
      </p:sp>
      <p:sp>
        <p:nvSpPr>
          <p:cNvPr id="461" name="CustomShape 5"/>
          <p:cNvSpPr/>
          <p:nvPr/>
        </p:nvSpPr>
        <p:spPr>
          <a:xfrm>
            <a:off x="2592000" y="427032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6"/>
          <p:cNvSpPr/>
          <p:nvPr/>
        </p:nvSpPr>
        <p:spPr>
          <a:xfrm>
            <a:off x="2592000" y="439164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TextShape 7"/>
          <p:cNvSpPr txBox="1"/>
          <p:nvPr/>
        </p:nvSpPr>
        <p:spPr>
          <a:xfrm>
            <a:off x="586080" y="516960"/>
            <a:ext cx="9167400" cy="1296360"/>
          </a:xfrm>
          <a:prstGeom prst="rect">
            <a:avLst/>
          </a:prstGeom>
          <a:noFill/>
          <a:ln>
            <a:noFill/>
          </a:ln>
        </p:spPr>
        <p:txBody>
          <a:bodyPr lIns="0" tIns="74880" rIns="0" bIns="0" anchor="t"/>
          <a:lstStyle/>
          <a:p>
            <a:pPr marL="13970" indent="3175">
              <a:lnSpc>
                <a:spcPts val="3685"/>
              </a:lnSpc>
              <a:spcBef>
                <a:spcPts val="595"/>
              </a:spcBef>
            </a:pPr>
            <a:r>
              <a:rPr lang="en-US" sz="3700" b="1" dirty="0">
                <a:solidFill>
                  <a:schemeClr val="bg1"/>
                </a:solidFill>
              </a:rPr>
              <a:t>BUCURAȚI-VĂ DE TOATE BENEFICIILE CURCUMINEI</a:t>
            </a:r>
            <a:endParaRPr lang="ru-RU" sz="3700" b="1" strike="noStrike" spc="-1">
              <a:solidFill>
                <a:schemeClr val="bg1"/>
              </a:solidFill>
              <a:latin typeface="Gilroy"/>
            </a:endParaRPr>
          </a:p>
        </p:txBody>
      </p:sp>
      <p:sp>
        <p:nvSpPr>
          <p:cNvPr id="464" name="CustomShape 8"/>
          <p:cNvSpPr/>
          <p:nvPr/>
        </p:nvSpPr>
        <p:spPr>
          <a:xfrm>
            <a:off x="9753480" y="3547080"/>
            <a:ext cx="3250800" cy="3768480"/>
          </a:xfrm>
          <a:custGeom>
            <a:avLst/>
            <a:gdLst/>
            <a:ahLst/>
            <a:cxnLst/>
            <a:rect l="l" t="t" r="r" b="b"/>
            <a:pathLst>
              <a:path w="3251200" h="3768725">
                <a:moveTo>
                  <a:pt x="2500604" y="0"/>
                </a:moveTo>
                <a:lnTo>
                  <a:pt x="2451971" y="459"/>
                </a:lnTo>
                <a:lnTo>
                  <a:pt x="2403564" y="1830"/>
                </a:lnTo>
                <a:lnTo>
                  <a:pt x="2355390" y="4106"/>
                </a:lnTo>
                <a:lnTo>
                  <a:pt x="2307459" y="7277"/>
                </a:lnTo>
                <a:lnTo>
                  <a:pt x="2259779" y="11336"/>
                </a:lnTo>
                <a:lnTo>
                  <a:pt x="2212357" y="16275"/>
                </a:lnTo>
                <a:lnTo>
                  <a:pt x="2165203" y="22084"/>
                </a:lnTo>
                <a:lnTo>
                  <a:pt x="2118325" y="28756"/>
                </a:lnTo>
                <a:lnTo>
                  <a:pt x="2071731" y="36282"/>
                </a:lnTo>
                <a:lnTo>
                  <a:pt x="2025430" y="44655"/>
                </a:lnTo>
                <a:lnTo>
                  <a:pt x="1979430" y="53865"/>
                </a:lnTo>
                <a:lnTo>
                  <a:pt x="1933739" y="63905"/>
                </a:lnTo>
                <a:lnTo>
                  <a:pt x="1888366" y="74765"/>
                </a:lnTo>
                <a:lnTo>
                  <a:pt x="1843319" y="86439"/>
                </a:lnTo>
                <a:lnTo>
                  <a:pt x="1798606" y="98917"/>
                </a:lnTo>
                <a:lnTo>
                  <a:pt x="1754237" y="112191"/>
                </a:lnTo>
                <a:lnTo>
                  <a:pt x="1710218" y="126254"/>
                </a:lnTo>
                <a:lnTo>
                  <a:pt x="1666560" y="141096"/>
                </a:lnTo>
                <a:lnTo>
                  <a:pt x="1623269" y="156709"/>
                </a:lnTo>
                <a:lnTo>
                  <a:pt x="1580355" y="173085"/>
                </a:lnTo>
                <a:lnTo>
                  <a:pt x="1537826" y="190216"/>
                </a:lnTo>
                <a:lnTo>
                  <a:pt x="1495690" y="208094"/>
                </a:lnTo>
                <a:lnTo>
                  <a:pt x="1453955" y="226709"/>
                </a:lnTo>
                <a:lnTo>
                  <a:pt x="1412631" y="246055"/>
                </a:lnTo>
                <a:lnTo>
                  <a:pt x="1371725" y="266122"/>
                </a:lnTo>
                <a:lnTo>
                  <a:pt x="1331245" y="286902"/>
                </a:lnTo>
                <a:lnTo>
                  <a:pt x="1291201" y="308387"/>
                </a:lnTo>
                <a:lnTo>
                  <a:pt x="1251600" y="330569"/>
                </a:lnTo>
                <a:lnTo>
                  <a:pt x="1212451" y="353439"/>
                </a:lnTo>
                <a:lnTo>
                  <a:pt x="1173762" y="376988"/>
                </a:lnTo>
                <a:lnTo>
                  <a:pt x="1135542" y="401210"/>
                </a:lnTo>
                <a:lnTo>
                  <a:pt x="1097799" y="426095"/>
                </a:lnTo>
                <a:lnTo>
                  <a:pt x="1060542" y="451635"/>
                </a:lnTo>
                <a:lnTo>
                  <a:pt x="1023778" y="477822"/>
                </a:lnTo>
                <a:lnTo>
                  <a:pt x="987517" y="504648"/>
                </a:lnTo>
                <a:lnTo>
                  <a:pt x="951766" y="532103"/>
                </a:lnTo>
                <a:lnTo>
                  <a:pt x="916534" y="560181"/>
                </a:lnTo>
                <a:lnTo>
                  <a:pt x="881829" y="588872"/>
                </a:lnTo>
                <a:lnTo>
                  <a:pt x="847660" y="618168"/>
                </a:lnTo>
                <a:lnTo>
                  <a:pt x="814035" y="648062"/>
                </a:lnTo>
                <a:lnTo>
                  <a:pt x="780963" y="678543"/>
                </a:lnTo>
                <a:lnTo>
                  <a:pt x="748451" y="709606"/>
                </a:lnTo>
                <a:lnTo>
                  <a:pt x="716509" y="741240"/>
                </a:lnTo>
                <a:lnTo>
                  <a:pt x="685144" y="773438"/>
                </a:lnTo>
                <a:lnTo>
                  <a:pt x="654366" y="806192"/>
                </a:lnTo>
                <a:lnTo>
                  <a:pt x="624182" y="839493"/>
                </a:lnTo>
                <a:lnTo>
                  <a:pt x="594600" y="873333"/>
                </a:lnTo>
                <a:lnTo>
                  <a:pt x="565630" y="907703"/>
                </a:lnTo>
                <a:lnTo>
                  <a:pt x="537279" y="942595"/>
                </a:lnTo>
                <a:lnTo>
                  <a:pt x="509557" y="978002"/>
                </a:lnTo>
                <a:lnTo>
                  <a:pt x="482470" y="1013914"/>
                </a:lnTo>
                <a:lnTo>
                  <a:pt x="456029" y="1050323"/>
                </a:lnTo>
                <a:lnTo>
                  <a:pt x="430240" y="1087221"/>
                </a:lnTo>
                <a:lnTo>
                  <a:pt x="405113" y="1124601"/>
                </a:lnTo>
                <a:lnTo>
                  <a:pt x="380655" y="1162452"/>
                </a:lnTo>
                <a:lnTo>
                  <a:pt x="356876" y="1200768"/>
                </a:lnTo>
                <a:lnTo>
                  <a:pt x="333784" y="1239539"/>
                </a:lnTo>
                <a:lnTo>
                  <a:pt x="311387" y="1278759"/>
                </a:lnTo>
                <a:lnTo>
                  <a:pt x="289693" y="1318417"/>
                </a:lnTo>
                <a:lnTo>
                  <a:pt x="268710" y="1358506"/>
                </a:lnTo>
                <a:lnTo>
                  <a:pt x="248448" y="1399018"/>
                </a:lnTo>
                <a:lnTo>
                  <a:pt x="228915" y="1439944"/>
                </a:lnTo>
                <a:lnTo>
                  <a:pt x="210118" y="1481276"/>
                </a:lnTo>
                <a:lnTo>
                  <a:pt x="192066" y="1523006"/>
                </a:lnTo>
                <a:lnTo>
                  <a:pt x="174769" y="1565125"/>
                </a:lnTo>
                <a:lnTo>
                  <a:pt x="158233" y="1607626"/>
                </a:lnTo>
                <a:lnTo>
                  <a:pt x="142468" y="1650499"/>
                </a:lnTo>
                <a:lnTo>
                  <a:pt x="127482" y="1693737"/>
                </a:lnTo>
                <a:lnTo>
                  <a:pt x="113283" y="1737330"/>
                </a:lnTo>
                <a:lnTo>
                  <a:pt x="99879" y="1781272"/>
                </a:lnTo>
                <a:lnTo>
                  <a:pt x="87280" y="1825553"/>
                </a:lnTo>
                <a:lnTo>
                  <a:pt x="75492" y="1870166"/>
                </a:lnTo>
                <a:lnTo>
                  <a:pt x="64526" y="1915102"/>
                </a:lnTo>
                <a:lnTo>
                  <a:pt x="54389" y="1960352"/>
                </a:lnTo>
                <a:lnTo>
                  <a:pt x="45089" y="2005909"/>
                </a:lnTo>
                <a:lnTo>
                  <a:pt x="36635" y="2051763"/>
                </a:lnTo>
                <a:lnTo>
                  <a:pt x="29036" y="2097908"/>
                </a:lnTo>
                <a:lnTo>
                  <a:pt x="22299" y="2144334"/>
                </a:lnTo>
                <a:lnTo>
                  <a:pt x="16433" y="2191033"/>
                </a:lnTo>
                <a:lnTo>
                  <a:pt x="11447" y="2237997"/>
                </a:lnTo>
                <a:lnTo>
                  <a:pt x="7348" y="2285218"/>
                </a:lnTo>
                <a:lnTo>
                  <a:pt x="4146" y="2332686"/>
                </a:lnTo>
                <a:lnTo>
                  <a:pt x="1848" y="2380395"/>
                </a:lnTo>
                <a:lnTo>
                  <a:pt x="463" y="2428336"/>
                </a:lnTo>
                <a:lnTo>
                  <a:pt x="0" y="2476500"/>
                </a:lnTo>
                <a:lnTo>
                  <a:pt x="463" y="2524663"/>
                </a:lnTo>
                <a:lnTo>
                  <a:pt x="1848" y="2572604"/>
                </a:lnTo>
                <a:lnTo>
                  <a:pt x="4146" y="2620313"/>
                </a:lnTo>
                <a:lnTo>
                  <a:pt x="7348" y="2667781"/>
                </a:lnTo>
                <a:lnTo>
                  <a:pt x="11447" y="2715002"/>
                </a:lnTo>
                <a:lnTo>
                  <a:pt x="16433" y="2761966"/>
                </a:lnTo>
                <a:lnTo>
                  <a:pt x="22299" y="2808665"/>
                </a:lnTo>
                <a:lnTo>
                  <a:pt x="29036" y="2855091"/>
                </a:lnTo>
                <a:lnTo>
                  <a:pt x="36635" y="2901236"/>
                </a:lnTo>
                <a:lnTo>
                  <a:pt x="45089" y="2947090"/>
                </a:lnTo>
                <a:lnTo>
                  <a:pt x="54389" y="2992647"/>
                </a:lnTo>
                <a:lnTo>
                  <a:pt x="64526" y="3037897"/>
                </a:lnTo>
                <a:lnTo>
                  <a:pt x="75492" y="3082833"/>
                </a:lnTo>
                <a:lnTo>
                  <a:pt x="87280" y="3127446"/>
                </a:lnTo>
                <a:lnTo>
                  <a:pt x="99879" y="3171727"/>
                </a:lnTo>
                <a:lnTo>
                  <a:pt x="113283" y="3215669"/>
                </a:lnTo>
                <a:lnTo>
                  <a:pt x="127482" y="3259262"/>
                </a:lnTo>
                <a:lnTo>
                  <a:pt x="142468" y="3302500"/>
                </a:lnTo>
                <a:lnTo>
                  <a:pt x="158233" y="3345373"/>
                </a:lnTo>
                <a:lnTo>
                  <a:pt x="174769" y="3387874"/>
                </a:lnTo>
                <a:lnTo>
                  <a:pt x="192066" y="3429993"/>
                </a:lnTo>
                <a:lnTo>
                  <a:pt x="210118" y="3471723"/>
                </a:lnTo>
                <a:lnTo>
                  <a:pt x="228915" y="3513055"/>
                </a:lnTo>
                <a:lnTo>
                  <a:pt x="248448" y="3553981"/>
                </a:lnTo>
                <a:lnTo>
                  <a:pt x="268710" y="3594493"/>
                </a:lnTo>
                <a:lnTo>
                  <a:pt x="289693" y="3634582"/>
                </a:lnTo>
                <a:lnTo>
                  <a:pt x="311387" y="3674240"/>
                </a:lnTo>
                <a:lnTo>
                  <a:pt x="333784" y="3713460"/>
                </a:lnTo>
                <a:lnTo>
                  <a:pt x="356876" y="3752231"/>
                </a:lnTo>
                <a:lnTo>
                  <a:pt x="366804" y="3768228"/>
                </a:lnTo>
                <a:lnTo>
                  <a:pt x="3251205" y="3768228"/>
                </a:lnTo>
                <a:lnTo>
                  <a:pt x="3251205" y="113544"/>
                </a:lnTo>
                <a:lnTo>
                  <a:pt x="3246971" y="112191"/>
                </a:lnTo>
                <a:lnTo>
                  <a:pt x="3202602" y="98917"/>
                </a:lnTo>
                <a:lnTo>
                  <a:pt x="3157889" y="86439"/>
                </a:lnTo>
                <a:lnTo>
                  <a:pt x="3112842" y="74765"/>
                </a:lnTo>
                <a:lnTo>
                  <a:pt x="3067469" y="63905"/>
                </a:lnTo>
                <a:lnTo>
                  <a:pt x="3021778" y="53865"/>
                </a:lnTo>
                <a:lnTo>
                  <a:pt x="2975778" y="44655"/>
                </a:lnTo>
                <a:lnTo>
                  <a:pt x="2929477" y="36282"/>
                </a:lnTo>
                <a:lnTo>
                  <a:pt x="2882883" y="28756"/>
                </a:lnTo>
                <a:lnTo>
                  <a:pt x="2836005" y="22084"/>
                </a:lnTo>
                <a:lnTo>
                  <a:pt x="2788851" y="16275"/>
                </a:lnTo>
                <a:lnTo>
                  <a:pt x="2741429" y="11336"/>
                </a:lnTo>
                <a:lnTo>
                  <a:pt x="2693749" y="7277"/>
                </a:lnTo>
                <a:lnTo>
                  <a:pt x="2645818" y="4106"/>
                </a:lnTo>
                <a:lnTo>
                  <a:pt x="2597644" y="1830"/>
                </a:lnTo>
                <a:lnTo>
                  <a:pt x="2549237" y="459"/>
                </a:lnTo>
                <a:lnTo>
                  <a:pt x="2500604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9"/>
          <p:cNvSpPr/>
          <p:nvPr/>
        </p:nvSpPr>
        <p:spPr>
          <a:xfrm>
            <a:off x="10008000" y="1441800"/>
            <a:ext cx="1525680" cy="151020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0"/>
          <p:cNvSpPr/>
          <p:nvPr/>
        </p:nvSpPr>
        <p:spPr>
          <a:xfrm>
            <a:off x="4863549" y="3130200"/>
            <a:ext cx="49033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5000" b="1" strike="noStrike" spc="-1" dirty="0">
                <a:solidFill>
                  <a:srgbClr val="FFFFFF"/>
                </a:solidFill>
                <a:latin typeface="HelveticaNeueLT W1G 75 Bd"/>
              </a:rPr>
              <a:t>+</a:t>
            </a:r>
            <a:endParaRPr lang="ru-RU" sz="5000" b="0" strike="noStrike" spc="-1" dirty="0">
              <a:latin typeface="Gilroy"/>
            </a:endParaRPr>
          </a:p>
        </p:txBody>
      </p:sp>
      <p:sp>
        <p:nvSpPr>
          <p:cNvPr id="467" name="CustomShape 11"/>
          <p:cNvSpPr/>
          <p:nvPr/>
        </p:nvSpPr>
        <p:spPr>
          <a:xfrm>
            <a:off x="720000" y="5339160"/>
            <a:ext cx="1080000" cy="106884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5116320" y="0"/>
            <a:ext cx="8356320" cy="731484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10872360" y="-36000"/>
            <a:ext cx="2663640" cy="1692000"/>
          </a:xfrm>
          <a:custGeom>
            <a:avLst/>
            <a:gdLst/>
            <a:ahLst/>
            <a:cxnLst/>
            <a:rect l="l" t="t" r="r" b="b"/>
            <a:pathLst>
              <a:path w="2528569" h="1603375">
                <a:moveTo>
                  <a:pt x="2528276" y="1603297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7165440" y="355680"/>
            <a:ext cx="4313160" cy="6959160"/>
          </a:xfrm>
          <a:custGeom>
            <a:avLst/>
            <a:gdLst/>
            <a:ahLst/>
            <a:cxnLst/>
            <a:rect l="l" t="t" r="r" b="b"/>
            <a:pathLst>
              <a:path w="4313555" h="6959600">
                <a:moveTo>
                  <a:pt x="0" y="6959600"/>
                </a:moveTo>
                <a:lnTo>
                  <a:pt x="4312991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5050440" y="2761560"/>
            <a:ext cx="3555720" cy="2196720"/>
          </a:xfrm>
          <a:custGeom>
            <a:avLst/>
            <a:gdLst/>
            <a:ahLst/>
            <a:cxnLst/>
            <a:rect l="l" t="t" r="r" b="b"/>
            <a:pathLst>
              <a:path w="3556000" h="2197100">
                <a:moveTo>
                  <a:pt x="0" y="0"/>
                </a:moveTo>
                <a:lnTo>
                  <a:pt x="3556000" y="2196947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/>
          <p:cNvSpPr/>
          <p:nvPr/>
        </p:nvSpPr>
        <p:spPr>
          <a:xfrm>
            <a:off x="0" y="0"/>
            <a:ext cx="5112000" cy="731484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/>
          <p:cNvSpPr/>
          <p:nvPr/>
        </p:nvSpPr>
        <p:spPr>
          <a:xfrm>
            <a:off x="1079640" y="2859840"/>
            <a:ext cx="27363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spc="12" dirty="0" err="1">
                <a:ea typeface="+mn-lt"/>
                <a:cs typeface="+mn-lt"/>
              </a:rPr>
              <a:t>Pentru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direcționarea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exactă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și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în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siguranță</a:t>
            </a:r>
            <a:r>
              <a:rPr lang="ru-RU" sz="1600" spc="12" dirty="0">
                <a:ea typeface="+mn-lt"/>
                <a:cs typeface="+mn-lt"/>
              </a:rPr>
              <a:t>  </a:t>
            </a:r>
            <a:r>
              <a:rPr lang="ru-RU" sz="1600" spc="12" dirty="0" err="1">
                <a:ea typeface="+mn-lt"/>
                <a:cs typeface="+mn-lt"/>
              </a:rPr>
              <a:t>în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celulă</a:t>
            </a:r>
            <a:r>
              <a:rPr lang="ru-RU" sz="1600" spc="12" dirty="0">
                <a:ea typeface="+mn-lt"/>
                <a:cs typeface="+mn-lt"/>
              </a:rPr>
              <a:t> a </a:t>
            </a:r>
            <a:r>
              <a:rPr lang="ru-RU" sz="1600" spc="12" dirty="0" err="1">
                <a:ea typeface="+mn-lt"/>
                <a:cs typeface="+mn-lt"/>
              </a:rPr>
              <a:t>substanței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active</a:t>
            </a:r>
            <a:r>
              <a:rPr lang="ru-RU" sz="1600" spc="12" dirty="0">
                <a:ea typeface="+mn-lt"/>
                <a:cs typeface="+mn-lt"/>
              </a:rPr>
              <a:t>.</a:t>
            </a:r>
            <a:endParaRPr lang="en-US">
              <a:latin typeface="Gill Sans MT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1079640" y="4550760"/>
            <a:ext cx="2290417" cy="9708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en-US" sz="1600" dirty="0" err="1">
                <a:latin typeface="Gill Sans MT"/>
              </a:rPr>
              <a:t>Pentru</a:t>
            </a:r>
            <a:r>
              <a:rPr lang="en-US" sz="1600" dirty="0">
                <a:latin typeface="Gill Sans MT"/>
              </a:rPr>
              <a:t> </a:t>
            </a:r>
            <a:r>
              <a:rPr lang="en-US" sz="1600" dirty="0" err="1">
                <a:latin typeface="Gill Sans MT"/>
              </a:rPr>
              <a:t>păstrarea</a:t>
            </a:r>
            <a:r>
              <a:rPr lang="en-US" sz="1600" dirty="0">
                <a:latin typeface="Gill Sans MT"/>
              </a:rPr>
              <a:t> </a:t>
            </a:r>
            <a:r>
              <a:rPr lang="en-US" sz="1600" dirty="0" err="1">
                <a:latin typeface="Gill Sans MT"/>
              </a:rPr>
              <a:t>integrității</a:t>
            </a:r>
            <a:r>
              <a:rPr lang="en-US" sz="1600" dirty="0">
                <a:latin typeface="Gill Sans MT"/>
              </a:rPr>
              <a:t> </a:t>
            </a:r>
            <a:r>
              <a:rPr lang="en-US" sz="1600" dirty="0" err="1">
                <a:latin typeface="Gill Sans MT"/>
              </a:rPr>
              <a:t>substanței</a:t>
            </a:r>
            <a:r>
              <a:rPr lang="en-US" sz="1600" dirty="0">
                <a:latin typeface="Gill Sans MT"/>
              </a:rPr>
              <a:t> active pe </a:t>
            </a:r>
            <a:r>
              <a:rPr lang="en-US" sz="1600" dirty="0" err="1">
                <a:latin typeface="Gill Sans MT"/>
              </a:rPr>
              <a:t>traseul</a:t>
            </a:r>
            <a:r>
              <a:rPr lang="en-US" sz="1600" dirty="0">
                <a:latin typeface="Gill Sans MT"/>
              </a:rPr>
              <a:t> </a:t>
            </a:r>
            <a:r>
              <a:rPr lang="en-US" sz="1600" dirty="0" err="1">
                <a:latin typeface="Gill Sans MT"/>
              </a:rPr>
              <a:t>spre</a:t>
            </a:r>
            <a:r>
              <a:rPr lang="en-US" sz="1600" dirty="0">
                <a:latin typeface="Gill Sans MT"/>
              </a:rPr>
              <a:t> </a:t>
            </a:r>
            <a:r>
              <a:rPr lang="en-US" sz="1600" dirty="0" err="1">
                <a:latin typeface="Gill Sans MT"/>
              </a:rPr>
              <a:t>celulă</a:t>
            </a:r>
            <a:r>
              <a:rPr lang="en-US" sz="1600" dirty="0">
                <a:latin typeface="Gill Sans MT"/>
              </a:rPr>
              <a:t>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617760" y="2835720"/>
            <a:ext cx="1947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1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530640" y="4546800"/>
            <a:ext cx="3445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2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1" name="TextShape 10"/>
          <p:cNvSpPr txBox="1"/>
          <p:nvPr/>
        </p:nvSpPr>
        <p:spPr>
          <a:xfrm>
            <a:off x="588960" y="525960"/>
            <a:ext cx="4379040" cy="168588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en-US" sz="3600" b="1" dirty="0">
                <a:solidFill>
                  <a:schemeClr val="bg1"/>
                </a:solidFill>
                <a:latin typeface="Gill Sans MT"/>
                <a:ea typeface="+mn-lt"/>
                <a:cs typeface="+mn-lt"/>
              </a:rPr>
              <a:t>PENTRU CE SUNT NECESARI LIPOZOMII?</a:t>
            </a:r>
            <a:endParaRPr lang="en-US" sz="3600" b="1">
              <a:solidFill>
                <a:schemeClr val="bg1"/>
              </a:solidFill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470"/>
          <p:cNvPicPr/>
          <p:nvPr/>
        </p:nvPicPr>
        <p:blipFill>
          <a:blip r:embed="rId3" cstate="print"/>
          <a:stretch/>
        </p:blipFill>
        <p:spPr>
          <a:xfrm>
            <a:off x="360" y="1080"/>
            <a:ext cx="13004280" cy="7314120"/>
          </a:xfrm>
          <a:prstGeom prst="rect">
            <a:avLst/>
          </a:prstGeom>
          <a:ln>
            <a:noFill/>
          </a:ln>
        </p:spPr>
      </p:pic>
      <p:sp>
        <p:nvSpPr>
          <p:cNvPr id="472" name="TextShape 1"/>
          <p:cNvSpPr txBox="1"/>
          <p:nvPr/>
        </p:nvSpPr>
        <p:spPr>
          <a:xfrm>
            <a:off x="572759" y="672120"/>
            <a:ext cx="9690177" cy="148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4535"/>
              </a:lnSpc>
              <a:spcBef>
                <a:spcPts val="680"/>
              </a:spcBef>
            </a:pPr>
            <a:r>
              <a:rPr lang="en-US" sz="4200" b="1" spc="12" dirty="0" smtClean="0">
                <a:solidFill>
                  <a:schemeClr val="accent6"/>
                </a:solidFill>
                <a:ea typeface="+mn-lt"/>
                <a:cs typeface="+mn-lt"/>
              </a:rPr>
              <a:t>GAMA DE PRODUSE LIPOZOMAL</a:t>
            </a:r>
            <a:r>
              <a:rPr lang="ru-RU" sz="4200" b="1" spc="12" dirty="0" smtClean="0">
                <a:solidFill>
                  <a:schemeClr val="accent6"/>
                </a:solidFill>
                <a:ea typeface="+mn-lt"/>
                <a:cs typeface="+mn-lt"/>
              </a:rPr>
              <a:t>E</a:t>
            </a:r>
            <a:r>
              <a:rPr lang="ru-RU" sz="4200" b="1" strike="noStrike" spc="12" dirty="0" smtClean="0">
                <a:solidFill>
                  <a:schemeClr val="accent6"/>
                </a:solidFill>
                <a:ea typeface="+mn-lt"/>
                <a:cs typeface="+mn-lt"/>
              </a:rPr>
              <a:t> </a:t>
            </a:r>
            <a:r>
              <a:rPr lang="ru-RU" sz="4200" b="1" strike="noStrike" spc="12" dirty="0">
                <a:solidFill>
                  <a:schemeClr val="accent6"/>
                </a:solidFill>
                <a:ea typeface="+mn-lt"/>
                <a:cs typeface="+mn-lt"/>
              </a:rPr>
              <a:t>CORAL CLUB</a:t>
            </a:r>
            <a:endParaRPr lang="en-US" b="1" dirty="0">
              <a:solidFill>
                <a:schemeClr val="accent6"/>
              </a:solidFill>
              <a:ea typeface="+mn-lt"/>
              <a:cs typeface="+mn-lt"/>
            </a:endParaRPr>
          </a:p>
        </p:txBody>
      </p:sp>
      <p:sp>
        <p:nvSpPr>
          <p:cNvPr id="473" name="TextShape 2"/>
          <p:cNvSpPr txBox="1"/>
          <p:nvPr/>
        </p:nvSpPr>
        <p:spPr>
          <a:xfrm>
            <a:off x="624960" y="193320"/>
            <a:ext cx="833306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2000" b="1" spc="-1" dirty="0">
                <a:ea typeface="+mn-lt"/>
                <a:cs typeface="+mn-lt"/>
              </a:rPr>
              <a:t>NOUL NIVEL DE BIOACCESIBILITATE ȘI EFICIENȚĂ</a:t>
            </a:r>
            <a:endParaRPr lang="en-US" b="1" dirty="0"/>
          </a:p>
        </p:txBody>
      </p:sp>
      <p:sp>
        <p:nvSpPr>
          <p:cNvPr id="474" name="CustomShape 3"/>
          <p:cNvSpPr/>
          <p:nvPr/>
        </p:nvSpPr>
        <p:spPr>
          <a:xfrm>
            <a:off x="576000" y="3923999"/>
            <a:ext cx="1830316" cy="12014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ru-RU" sz="1600" b="1" spc="18" dirty="0" err="1">
                <a:solidFill>
                  <a:srgbClr val="565655"/>
                </a:solidFill>
                <a:latin typeface="Helvetica Neue World"/>
              </a:rPr>
              <a:t>Curcumina</a:t>
            </a:r>
          </a:p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ru-RU" sz="1600" b="1" spc="18" dirty="0">
                <a:solidFill>
                  <a:srgbClr val="565655"/>
                </a:solidFill>
                <a:latin typeface="Helvetica Neue World"/>
              </a:rPr>
              <a:t>digestie</a:t>
            </a:r>
            <a:r>
              <a:rPr lang="ru-RU" sz="1600" b="1" strike="noStrike" spc="1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pc="29" dirty="0" smtClean="0">
                <a:solidFill>
                  <a:srgbClr val="565655"/>
                </a:solidFill>
                <a:latin typeface="Helvetica Neue World"/>
              </a:rPr>
              <a:t>mișca</a:t>
            </a:r>
            <a:r>
              <a:rPr lang="ro-RO" sz="1600" b="1" spc="29" dirty="0" smtClean="0">
                <a:solidFill>
                  <a:srgbClr val="565655"/>
                </a:solidFill>
                <a:latin typeface="Helvetica Neue World"/>
              </a:rPr>
              <a:t>r</a:t>
            </a:r>
            <a:r>
              <a:rPr lang="ru-RU" sz="1600" b="1" spc="29" dirty="0" smtClean="0">
                <a:solidFill>
                  <a:srgbClr val="565655"/>
                </a:solidFill>
                <a:latin typeface="Helvetica Neue World"/>
              </a:rPr>
              <a:t>e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,</a:t>
            </a:r>
            <a:r>
              <a:rPr lang="ru-RU" sz="1600" b="1" spc="29" dirty="0">
                <a:solidFill>
                  <a:srgbClr val="565655"/>
                </a:solidFill>
                <a:latin typeface="Helvetica Neue World"/>
              </a:rPr>
              <a:t> </a:t>
            </a:r>
            <a:endParaRPr lang="en-US" sz="1600" b="1" spc="29" dirty="0" smtClean="0">
              <a:solidFill>
                <a:srgbClr val="565655"/>
              </a:solidFill>
              <a:latin typeface="Helvetica Neue World"/>
            </a:endParaRPr>
          </a:p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ru-RU" sz="1600" b="1" spc="29" dirty="0" smtClean="0">
                <a:solidFill>
                  <a:srgbClr val="565655"/>
                </a:solidFill>
                <a:latin typeface="Helvetica Neue World"/>
              </a:rPr>
              <a:t>regenerare</a:t>
            </a:r>
            <a:endParaRPr lang="ru-RU" sz="1600" b="1" strike="noStrike" spc="29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5" name="CustomShape 4"/>
          <p:cNvSpPr/>
          <p:nvPr/>
        </p:nvSpPr>
        <p:spPr>
          <a:xfrm>
            <a:off x="10080000" y="2844000"/>
            <a:ext cx="2231280" cy="982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b="1" spc="38" dirty="0" err="1">
                <a:solidFill>
                  <a:srgbClr val="565655"/>
                </a:solidFill>
                <a:latin typeface="Helvetica Neue World"/>
              </a:rPr>
              <a:t>Vitamina</a:t>
            </a:r>
            <a:r>
              <a:rPr lang="ru-RU" sz="1600" b="1" spc="3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b="1" strike="noStrike" spc="38" dirty="0">
                <a:solidFill>
                  <a:srgbClr val="565655"/>
                </a:solidFill>
                <a:latin typeface="Helvetica Neue World"/>
              </a:rPr>
              <a:t>D3</a:t>
            </a:r>
            <a:r>
              <a:rPr lang="en-US" sz="1600" b="1" spc="38" dirty="0">
                <a:solidFill>
                  <a:srgbClr val="565655"/>
                </a:solidFill>
                <a:latin typeface="Helvetica Neue World"/>
              </a:rPr>
              <a:t> </a:t>
            </a:r>
            <a:endParaRPr lang="en-US" dirty="0"/>
          </a:p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b="1" spc="38" dirty="0">
                <a:solidFill>
                  <a:srgbClr val="565655"/>
                </a:solidFill>
                <a:latin typeface="Helvetica Neue World"/>
              </a:rPr>
              <a:t>energie</a:t>
            </a:r>
            <a:r>
              <a:rPr lang="ru-RU" sz="1600" b="1" strike="noStrike" spc="3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pc="29" dirty="0">
                <a:solidFill>
                  <a:srgbClr val="565655"/>
                </a:solidFill>
                <a:latin typeface="Helvetica Neue World"/>
              </a:rPr>
              <a:t>mișcare</a:t>
            </a:r>
            <a:r>
              <a:rPr lang="ru-RU" sz="1600" b="1" strike="noStrike" spc="29" dirty="0" smtClean="0">
                <a:solidFill>
                  <a:srgbClr val="565655"/>
                </a:solidFill>
                <a:latin typeface="Helvetica Neue World"/>
              </a:rPr>
              <a:t>,</a:t>
            </a:r>
            <a:r>
              <a:rPr lang="ro-RO" sz="1600" b="1" strike="noStrike" spc="29" dirty="0" smtClean="0">
                <a:solidFill>
                  <a:srgbClr val="565655"/>
                </a:solidFill>
                <a:latin typeface="Helvetica Neue World"/>
              </a:rPr>
              <a:t/>
            </a:r>
            <a:br>
              <a:rPr lang="ro-RO" sz="1600" b="1" strike="noStrike" spc="29" dirty="0" smtClean="0">
                <a:solidFill>
                  <a:srgbClr val="565655"/>
                </a:solidFill>
                <a:latin typeface="Helvetica Neue World"/>
              </a:rPr>
            </a:br>
            <a:r>
              <a:rPr lang="ru-RU" sz="1600" b="1" spc="24" dirty="0" smtClean="0">
                <a:solidFill>
                  <a:srgbClr val="565655"/>
                </a:solidFill>
                <a:latin typeface="Helvetica Neue World"/>
              </a:rPr>
              <a:t>imunitate</a:t>
            </a:r>
            <a:endParaRPr lang="ru-RU" sz="1600" b="1" strike="noStrike" spc="-12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6" name="CustomShape 5"/>
          <p:cNvSpPr/>
          <p:nvPr/>
        </p:nvSpPr>
        <p:spPr>
          <a:xfrm>
            <a:off x="4788000" y="6457320"/>
            <a:ext cx="4030536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ru-RU" sz="1600" b="1" spc="-1" dirty="0" err="1">
                <a:solidFill>
                  <a:srgbClr val="565655"/>
                </a:solidFill>
                <a:latin typeface="Helvetica Neue World"/>
              </a:rPr>
              <a:t>Vitamina</a:t>
            </a:r>
            <a:r>
              <a:rPr lang="ru-RU" sz="1600" b="1" spc="-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b="1" spc="-1" dirty="0">
                <a:solidFill>
                  <a:srgbClr val="565655"/>
                </a:solidFill>
                <a:latin typeface="Helvetica Neue World"/>
              </a:rPr>
              <a:t>C</a:t>
            </a:r>
            <a:endParaRPr lang="en-US" dirty="0"/>
          </a:p>
          <a:p>
            <a:pPr marL="12065">
              <a:lnSpc>
                <a:spcPts val="1800"/>
              </a:lnSpc>
              <a:spcBef>
                <a:spcPts val="258"/>
              </a:spcBef>
            </a:pPr>
            <a:r>
              <a:rPr lang="ru-RU" sz="1600" b="1" spc="-1" dirty="0">
                <a:solidFill>
                  <a:srgbClr val="565655"/>
                </a:solidFill>
                <a:latin typeface="Helvetica Neue World"/>
              </a:rPr>
              <a:t>imunitate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pc="-1" dirty="0">
                <a:solidFill>
                  <a:srgbClr val="565655"/>
                </a:solidFill>
                <a:latin typeface="Helvetica Neue World"/>
              </a:rPr>
              <a:t>tinerețe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pc="-1" dirty="0" smtClean="0">
                <a:solidFill>
                  <a:srgbClr val="565655"/>
                </a:solidFill>
                <a:latin typeface="Helvetica Neue World"/>
              </a:rPr>
              <a:t>a</a:t>
            </a:r>
            <a:r>
              <a:rPr lang="ro-RO" sz="1600" b="1" spc="-1" dirty="0" smtClean="0">
                <a:solidFill>
                  <a:srgbClr val="565655"/>
                </a:solidFill>
                <a:latin typeface="Helvetica Neue World"/>
              </a:rPr>
              <a:t>n</a:t>
            </a:r>
            <a:r>
              <a:rPr lang="ru-RU" sz="1600" b="1" spc="-1" dirty="0" smtClean="0">
                <a:solidFill>
                  <a:srgbClr val="565655"/>
                </a:solidFill>
                <a:latin typeface="Helvetica Neue World"/>
              </a:rPr>
              <a:t>tistres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7" name="CustomShape 6"/>
          <p:cNvSpPr/>
          <p:nvPr/>
        </p:nvSpPr>
        <p:spPr>
          <a:xfrm>
            <a:off x="342000" y="403200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7"/>
          <p:cNvSpPr/>
          <p:nvPr/>
        </p:nvSpPr>
        <p:spPr>
          <a:xfrm>
            <a:off x="9828000" y="2952000"/>
            <a:ext cx="126000" cy="126000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8"/>
          <p:cNvSpPr/>
          <p:nvPr/>
        </p:nvSpPr>
        <p:spPr>
          <a:xfrm>
            <a:off x="4554000" y="6552000"/>
            <a:ext cx="126000" cy="126000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88960" y="516960"/>
            <a:ext cx="6539040" cy="169668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 anchor="t"/>
          <a:lstStyle/>
          <a:p>
            <a:pPr marL="13970">
              <a:lnSpc>
                <a:spcPts val="3685"/>
              </a:lnSpc>
            </a:pPr>
            <a:r>
              <a:rPr lang="ru-RU" sz="3700" b="1" spc="12" dirty="0">
                <a:solidFill>
                  <a:schemeClr val="accent1"/>
                </a:solidFill>
                <a:ea typeface="+mn-lt"/>
                <a:cs typeface="+mn-lt"/>
              </a:rPr>
              <a:t>AVANTAJELE CHEIE ALE LIPOZOMILOR</a:t>
            </a:r>
            <a:endParaRPr lang="en-US" sz="3700" b="1">
              <a:solidFill>
                <a:schemeClr val="accent1"/>
              </a:solidFill>
              <a:latin typeface="Gill Sans MT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95920" y="235296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295920" y="506988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4"/>
          <p:cNvSpPr/>
          <p:nvPr/>
        </p:nvSpPr>
        <p:spPr>
          <a:xfrm>
            <a:off x="752760" y="2145360"/>
            <a:ext cx="5415480" cy="354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 anchor="t"/>
          <a:lstStyle/>
          <a:p>
            <a:pPr marL="22860">
              <a:spcBef>
                <a:spcPts val="484"/>
              </a:spcBef>
            </a:pPr>
            <a:r>
              <a:rPr lang="ru-RU" sz="1950" b="1" spc="9" dirty="0">
                <a:solidFill>
                  <a:srgbClr val="00B0F0"/>
                </a:solidFill>
                <a:ea typeface="+mn-lt"/>
                <a:cs typeface="+mn-lt"/>
              </a:rPr>
              <a:t>BIOACCESIBILITATE ȘI EFICIENȚĂ</a:t>
            </a:r>
            <a:endParaRPr lang="en-US" b="1" dirty="0">
              <a:solidFill>
                <a:srgbClr val="00B0F0"/>
              </a:solidFill>
              <a:latin typeface="Gill Sans MT"/>
            </a:endParaRPr>
          </a:p>
          <a:p>
            <a:pPr marL="12065">
              <a:lnSpc>
                <a:spcPts val="1800"/>
              </a:lnSpc>
              <a:spcBef>
                <a:spcPts val="476"/>
              </a:spcBef>
            </a:pPr>
            <a:r>
              <a:rPr lang="ru-RU" sz="1600" spc="12" dirty="0" err="1">
                <a:ea typeface="+mn-lt"/>
                <a:cs typeface="+mn-lt"/>
              </a:rPr>
              <a:t>Cele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mai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multe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componente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active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nu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sunt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complet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asimilate</a:t>
            </a:r>
            <a:r>
              <a:rPr lang="ru-RU" sz="1600" b="0" strike="noStrike" spc="12" dirty="0">
                <a:ea typeface="+mn-lt"/>
                <a:cs typeface="+mn-lt"/>
              </a:rPr>
              <a:t>. </a:t>
            </a:r>
            <a:r>
              <a:rPr lang="ru-RU" sz="1600" spc="12" dirty="0">
                <a:ea typeface="+mn-lt"/>
                <a:cs typeface="+mn-lt"/>
              </a:rPr>
              <a:t>Forma </a:t>
            </a:r>
            <a:r>
              <a:rPr lang="en-US" sz="1600" spc="12" dirty="0" smtClean="0">
                <a:ea typeface="+mn-lt"/>
                <a:cs typeface="+mn-lt"/>
              </a:rPr>
              <a:t>LIPOZOMALĂ</a:t>
            </a:r>
            <a:r>
              <a:rPr lang="ru-RU" sz="1600" spc="12" dirty="0" smtClean="0">
                <a:ea typeface="+mn-lt"/>
                <a:cs typeface="+mn-lt"/>
              </a:rPr>
              <a:t> </a:t>
            </a:r>
            <a:r>
              <a:rPr lang="ru-RU" sz="1600" spc="12" dirty="0">
                <a:ea typeface="+mn-lt"/>
                <a:cs typeface="+mn-lt"/>
              </a:rPr>
              <a:t>crește eficiența și bioaccesibilitatea substanței active.</a:t>
            </a:r>
            <a:endParaRPr lang="ru-RU" sz="1600" b="0" strike="noStrike" spc="12" dirty="0">
              <a:latin typeface="Helvetica Neue World"/>
            </a:endParaRPr>
          </a:p>
          <a:p>
            <a:pPr marL="12065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2860"/>
            <a:r>
              <a:rPr lang="ru-RU" sz="1950" b="1" spc="9" dirty="0">
                <a:solidFill>
                  <a:srgbClr val="00B0F0"/>
                </a:solidFill>
                <a:ea typeface="+mn-lt"/>
                <a:cs typeface="+mn-lt"/>
              </a:rPr>
              <a:t>ACȚIONEAZĂ CU BLÂNDEȚE</a:t>
            </a:r>
            <a:endParaRPr lang="ru-RU" b="1" dirty="0">
              <a:solidFill>
                <a:srgbClr val="00B0F0"/>
              </a:solidFill>
            </a:endParaRPr>
          </a:p>
          <a:p>
            <a:pPr marL="12065">
              <a:lnSpc>
                <a:spcPts val="1800"/>
              </a:lnSpc>
              <a:spcBef>
                <a:spcPts val="479"/>
              </a:spcBef>
            </a:pPr>
            <a:r>
              <a:rPr lang="ru-RU" sz="1600" spc="43" dirty="0">
                <a:ea typeface="+mn-lt"/>
                <a:cs typeface="+mn-lt"/>
              </a:rPr>
              <a:t>Lipozomii nu irită tractul gastro-intestinal și provoacă mai puține efecte secundare.</a:t>
            </a:r>
            <a:endParaRPr lang="ru-RU" dirty="0">
              <a:ea typeface="+mn-lt"/>
              <a:cs typeface="+mn-lt"/>
            </a:endParaRPr>
          </a:p>
          <a:p>
            <a:pPr marL="12065">
              <a:lnSpc>
                <a:spcPts val="1800"/>
              </a:lnSpc>
              <a:spcBef>
                <a:spcPts val="479"/>
              </a:spcBef>
            </a:pPr>
            <a:endParaRPr lang="ru-RU" sz="1600" spc="43" dirty="0">
              <a:ea typeface="+mn-lt"/>
              <a:cs typeface="+mn-lt"/>
            </a:endParaRPr>
          </a:p>
          <a:p>
            <a:pPr marL="22860">
              <a:lnSpc>
                <a:spcPct val="100000"/>
              </a:lnSpc>
            </a:pPr>
            <a:r>
              <a:rPr lang="ru-RU" sz="1950" b="1" spc="4" dirty="0">
                <a:solidFill>
                  <a:srgbClr val="00B0F0"/>
                </a:solidFill>
                <a:ea typeface="+mn-lt"/>
                <a:cs typeface="+mn-lt"/>
              </a:rPr>
              <a:t>SIGURANȚĂ</a:t>
            </a:r>
            <a:endParaRPr lang="ru-RU" b="1" dirty="0">
              <a:solidFill>
                <a:srgbClr val="00B0F0"/>
              </a:solidFill>
            </a:endParaRPr>
          </a:p>
          <a:p>
            <a:r>
              <a:rPr lang="ru-RU" sz="1600" spc="32" dirty="0" err="1">
                <a:ea typeface="+mn-lt"/>
                <a:cs typeface="+mn-lt"/>
              </a:rPr>
              <a:t>Lipozomii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nu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sunt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nici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toxici</a:t>
            </a:r>
            <a:r>
              <a:rPr lang="ru-RU" sz="1600" b="0" strike="noStrike" spc="32" dirty="0">
                <a:ea typeface="+mn-lt"/>
                <a:cs typeface="+mn-lt"/>
              </a:rPr>
              <a:t>, </a:t>
            </a:r>
            <a:r>
              <a:rPr lang="ru-RU" sz="1600" spc="32" dirty="0" err="1">
                <a:ea typeface="+mn-lt"/>
                <a:cs typeface="+mn-lt"/>
              </a:rPr>
              <a:t>nici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alergogeni</a:t>
            </a:r>
            <a:r>
              <a:rPr lang="ru-RU" sz="1600" b="0" strike="noStrike" spc="32" dirty="0">
                <a:ea typeface="+mn-lt"/>
                <a:cs typeface="+mn-lt"/>
              </a:rPr>
              <a:t>. </a:t>
            </a:r>
            <a:r>
              <a:rPr lang="ru-RU" sz="1600" spc="32" dirty="0" err="1">
                <a:ea typeface="+mn-lt"/>
                <a:cs typeface="+mn-lt"/>
              </a:rPr>
              <a:t>Conțin</a:t>
            </a:r>
            <a:r>
              <a:rPr lang="ru-RU" sz="1600" spc="32" dirty="0">
                <a:ea typeface="+mn-lt"/>
                <a:cs typeface="+mn-lt"/>
              </a:rPr>
              <a:t> o </a:t>
            </a:r>
            <a:r>
              <a:rPr lang="ru-RU" sz="1600" spc="32" dirty="0" err="1">
                <a:ea typeface="+mn-lt"/>
                <a:cs typeface="+mn-lt"/>
              </a:rPr>
              <a:t>cantitate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minimă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de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excipienți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și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nu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conțin</a:t>
            </a:r>
            <a:r>
              <a:rPr lang="ru-RU" sz="1600" spc="32" dirty="0">
                <a:ea typeface="+mn-lt"/>
                <a:cs typeface="+mn-lt"/>
              </a:rPr>
              <a:t> </a:t>
            </a:r>
            <a:r>
              <a:rPr lang="ru-RU" sz="1600" spc="32" dirty="0" err="1">
                <a:ea typeface="+mn-lt"/>
                <a:cs typeface="+mn-lt"/>
              </a:rPr>
              <a:t>zahăr</a:t>
            </a:r>
            <a:r>
              <a:rPr lang="ru-RU" sz="1600" b="0" strike="noStrike" spc="32" dirty="0">
                <a:ea typeface="+mn-lt"/>
                <a:cs typeface="+mn-lt"/>
              </a:rPr>
              <a:t>.</a:t>
            </a:r>
            <a:endParaRPr lang="ru-RU" dirty="0">
              <a:ea typeface="+mn-lt"/>
              <a:cs typeface="+mn-lt"/>
            </a:endParaRPr>
          </a:p>
          <a:p>
            <a:pPr marL="12065">
              <a:lnSpc>
                <a:spcPts val="1800"/>
              </a:lnSpc>
              <a:spcBef>
                <a:spcPts val="476"/>
              </a:spcBef>
            </a:pPr>
            <a:endParaRPr lang="ru-RU" sz="1600" b="0" strike="noStrike" spc="32" dirty="0">
              <a:solidFill>
                <a:srgbClr val="565655"/>
              </a:solidFill>
              <a:latin typeface="Arial"/>
            </a:endParaRPr>
          </a:p>
        </p:txBody>
      </p:sp>
      <p:sp>
        <p:nvSpPr>
          <p:cNvPr id="260" name="CustomShape 5"/>
          <p:cNvSpPr/>
          <p:nvPr/>
        </p:nvSpPr>
        <p:spPr>
          <a:xfrm>
            <a:off x="295920" y="390384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Picture 260"/>
          <p:cNvPicPr/>
          <p:nvPr/>
        </p:nvPicPr>
        <p:blipFill>
          <a:blip r:embed="rId5" cstate="print"/>
          <a:stretch/>
        </p:blipFill>
        <p:spPr>
          <a:xfrm>
            <a:off x="8649600" y="130320"/>
            <a:ext cx="5997600" cy="751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6680160" y="0"/>
            <a:ext cx="6324120" cy="731484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"/>
          <p:cNvSpPr/>
          <p:nvPr/>
        </p:nvSpPr>
        <p:spPr>
          <a:xfrm>
            <a:off x="552960" y="525960"/>
            <a:ext cx="5495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t"/>
          <a:lstStyle/>
          <a:p>
            <a:pPr marL="12065">
              <a:lnSpc>
                <a:spcPct val="100000"/>
              </a:lnSpc>
              <a:spcBef>
                <a:spcPts val="130"/>
              </a:spcBef>
            </a:pPr>
            <a:r>
              <a:rPr lang="en-US" sz="3600" b="1" dirty="0">
                <a:solidFill>
                  <a:srgbClr val="00B0F0"/>
                </a:solidFill>
              </a:rPr>
              <a:t>CE ESTE LIPOZOMUL?</a:t>
            </a:r>
            <a:endParaRPr lang="ru-RU" sz="3600" b="1" strike="noStrike" spc="-1" dirty="0">
              <a:solidFill>
                <a:srgbClr val="00B0F0"/>
              </a:solidFill>
              <a:latin typeface="Gilroy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7319160" y="1440000"/>
            <a:ext cx="3552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 anchor="t"/>
          <a:lstStyle/>
          <a:p>
            <a:pPr marL="111125">
              <a:spcBef>
                <a:spcPts val="1417"/>
              </a:spcBef>
              <a:spcAft>
                <a:spcPts val="1984"/>
              </a:spcAft>
            </a:pPr>
            <a:r>
              <a:rPr lang="ru-RU" sz="1600" b="1" spc="12" dirty="0">
                <a:solidFill>
                  <a:srgbClr val="FFFFFF"/>
                </a:solidFill>
                <a:latin typeface="Gilroy"/>
              </a:rPr>
              <a:t>BISTRAT LIPIDIC</a:t>
            </a:r>
            <a:endParaRPr lang="en-US" dirty="0"/>
          </a:p>
        </p:txBody>
      </p:sp>
      <p:sp>
        <p:nvSpPr>
          <p:cNvPr id="266" name="CustomShape 4"/>
          <p:cNvSpPr/>
          <p:nvPr/>
        </p:nvSpPr>
        <p:spPr>
          <a:xfrm>
            <a:off x="589320" y="2362680"/>
            <a:ext cx="5458680" cy="4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/>
          <a:lstStyle/>
          <a:p>
            <a:r>
              <a:rPr lang="ru-RU" sz="1600" spc="-1" dirty="0" err="1">
                <a:ea typeface="+mn-lt"/>
                <a:cs typeface="+mn-lt"/>
              </a:rPr>
              <a:t>este</a:t>
            </a:r>
            <a:r>
              <a:rPr lang="ru-RU" sz="1600" spc="-1" dirty="0">
                <a:ea typeface="+mn-lt"/>
                <a:cs typeface="+mn-lt"/>
              </a:rPr>
              <a:t> o </a:t>
            </a:r>
            <a:r>
              <a:rPr lang="ru-RU" sz="1600" spc="-1" dirty="0" err="1">
                <a:ea typeface="+mn-lt"/>
                <a:cs typeface="+mn-lt"/>
              </a:rPr>
              <a:t>particulă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sferică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goală</a:t>
            </a:r>
            <a:r>
              <a:rPr lang="ru-RU" sz="1600" spc="-1" dirty="0">
                <a:ea typeface="+mn-lt"/>
                <a:cs typeface="+mn-lt"/>
              </a:rPr>
              <a:t>, </a:t>
            </a:r>
            <a:r>
              <a:rPr lang="ru-RU" sz="1600" spc="-1" dirty="0" err="1">
                <a:ea typeface="+mn-lt"/>
                <a:cs typeface="+mn-lt"/>
              </a:rPr>
              <a:t>în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interiorul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căreia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se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află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substanța</a:t>
            </a:r>
            <a:r>
              <a:rPr lang="ru-RU" sz="1600" spc="-1" dirty="0">
                <a:ea typeface="+mn-lt"/>
                <a:cs typeface="+mn-lt"/>
              </a:rPr>
              <a:t> </a:t>
            </a:r>
            <a:r>
              <a:rPr lang="ru-RU" sz="1600" spc="-1" dirty="0" err="1">
                <a:ea typeface="+mn-lt"/>
                <a:cs typeface="+mn-lt"/>
              </a:rPr>
              <a:t>activă</a:t>
            </a:r>
            <a:r>
              <a:rPr lang="ru-RU" sz="1600" spc="-1" dirty="0">
                <a:ea typeface="+mn-lt"/>
                <a:cs typeface="+mn-lt"/>
              </a:rPr>
              <a:t>.</a:t>
            </a:r>
            <a:endParaRPr lang="ru-RU" dirty="0"/>
          </a:p>
          <a:p>
            <a:endParaRPr lang="ru-RU" sz="1600" b="0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844560" y="3155760"/>
            <a:ext cx="515592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/>
          <a:lstStyle/>
          <a:p>
            <a:pPr marL="12065">
              <a:lnSpc>
                <a:spcPts val="1800"/>
              </a:lnSpc>
              <a:spcBef>
                <a:spcPts val="99"/>
              </a:spcBef>
            </a:pPr>
            <a:r>
              <a:rPr lang="ru-RU" sz="1600" b="1" spc="-1" dirty="0" err="1">
                <a:ea typeface="+mn-lt"/>
                <a:cs typeface="+mn-lt"/>
              </a:rPr>
              <a:t>Membrana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lipozomului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este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formată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din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fosfolipide</a:t>
            </a:r>
            <a:r>
              <a:rPr lang="ru-RU" sz="1600" b="1" spc="-1" dirty="0">
                <a:ea typeface="+mn-lt"/>
                <a:cs typeface="+mn-lt"/>
              </a:rPr>
              <a:t>, </a:t>
            </a:r>
            <a:r>
              <a:rPr lang="ru-RU" sz="1600" b="1" spc="-1" dirty="0" err="1">
                <a:ea typeface="+mn-lt"/>
                <a:cs typeface="+mn-lt"/>
              </a:rPr>
              <a:t>care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intră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și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în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componența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membranelor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celulare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din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organismul</a:t>
            </a:r>
            <a:r>
              <a:rPr lang="ru-RU" sz="1600" b="1" spc="-1" dirty="0">
                <a:ea typeface="+mn-lt"/>
                <a:cs typeface="+mn-lt"/>
              </a:rPr>
              <a:t> </a:t>
            </a:r>
            <a:r>
              <a:rPr lang="ru-RU" sz="1600" b="1" spc="-1" dirty="0" err="1">
                <a:ea typeface="+mn-lt"/>
                <a:cs typeface="+mn-lt"/>
              </a:rPr>
              <a:t>uman</a:t>
            </a:r>
            <a:r>
              <a:rPr lang="ru-RU" sz="1600" b="1" spc="-1" dirty="0">
                <a:ea typeface="+mn-lt"/>
                <a:cs typeface="+mn-lt"/>
              </a:rPr>
              <a:t>.</a:t>
            </a:r>
            <a:endParaRPr lang="en-US" b="1" dirty="0"/>
          </a:p>
        </p:txBody>
      </p:sp>
      <p:sp>
        <p:nvSpPr>
          <p:cNvPr id="268" name="CustomShape 6"/>
          <p:cNvSpPr/>
          <p:nvPr/>
        </p:nvSpPr>
        <p:spPr>
          <a:xfrm>
            <a:off x="627120" y="3158640"/>
            <a:ext cx="360" cy="717120"/>
          </a:xfrm>
          <a:custGeom>
            <a:avLst/>
            <a:gdLst/>
            <a:ahLst/>
            <a:cxnLst/>
            <a:rect l="l" t="t" r="r" b="b"/>
            <a:pathLst>
              <a:path h="717550">
                <a:moveTo>
                  <a:pt x="0" y="0"/>
                </a:moveTo>
                <a:lnTo>
                  <a:pt x="0" y="716927"/>
                </a:lnTo>
              </a:path>
            </a:pathLst>
          </a:custGeom>
          <a:noFill/>
          <a:ln w="50760">
            <a:solidFill>
              <a:srgbClr val="F268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251323" y="0"/>
                </a:moveTo>
                <a:lnTo>
                  <a:pt x="211788" y="23088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lnTo>
                  <a:pt x="456898" y="452335"/>
                </a:lnTo>
                <a:lnTo>
                  <a:pt x="468885" y="450622"/>
                </a:lnTo>
                <a:lnTo>
                  <a:pt x="479845" y="445955"/>
                </a:lnTo>
                <a:lnTo>
                  <a:pt x="489250" y="438643"/>
                </a:lnTo>
                <a:lnTo>
                  <a:pt x="491571" y="435584"/>
                </a:lnTo>
                <a:lnTo>
                  <a:pt x="45748" y="435584"/>
                </a:lnTo>
                <a:lnTo>
                  <a:pt x="38120" y="434448"/>
                </a:lnTo>
                <a:lnTo>
                  <a:pt x="16760" y="405901"/>
                </a:lnTo>
                <a:lnTo>
                  <a:pt x="17789" y="398386"/>
                </a:lnTo>
                <a:lnTo>
                  <a:pt x="226342" y="31407"/>
                </a:lnTo>
                <a:lnTo>
                  <a:pt x="251323" y="16751"/>
                </a:lnTo>
                <a:lnTo>
                  <a:pt x="286063" y="16751"/>
                </a:lnTo>
                <a:lnTo>
                  <a:pt x="283582" y="13464"/>
                </a:lnTo>
                <a:lnTo>
                  <a:pt x="274213" y="6196"/>
                </a:lnTo>
                <a:lnTo>
                  <a:pt x="263279" y="1601"/>
                </a:lnTo>
                <a:lnTo>
                  <a:pt x="251323" y="0"/>
                </a:lnTo>
                <a:close/>
                <a:moveTo>
                  <a:pt x="286063" y="16751"/>
                </a:moveTo>
                <a:lnTo>
                  <a:pt x="251323" y="16751"/>
                </a:lnTo>
                <a:lnTo>
                  <a:pt x="258886" y="17769"/>
                </a:lnTo>
                <a:lnTo>
                  <a:pt x="265799" y="20688"/>
                </a:lnTo>
                <a:lnTo>
                  <a:pt x="481879" y="391274"/>
                </a:lnTo>
                <a:lnTo>
                  <a:pt x="485887" y="405901"/>
                </a:lnTo>
                <a:lnTo>
                  <a:pt x="484967" y="413430"/>
                </a:lnTo>
                <a:lnTo>
                  <a:pt x="456898" y="435584"/>
                </a:lnTo>
                <a:lnTo>
                  <a:pt x="491571" y="435584"/>
                </a:lnTo>
                <a:lnTo>
                  <a:pt x="496573" y="428993"/>
                </a:lnTo>
                <a:lnTo>
                  <a:pt x="501141" y="417779"/>
                </a:lnTo>
                <a:lnTo>
                  <a:pt x="502635" y="405963"/>
                </a:lnTo>
                <a:lnTo>
                  <a:pt x="501061" y="394153"/>
                </a:lnTo>
                <a:lnTo>
                  <a:pt x="496420" y="382968"/>
                </a:lnTo>
                <a:lnTo>
                  <a:pt x="290845" y="23088"/>
                </a:lnTo>
                <a:lnTo>
                  <a:pt x="286063" y="16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8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45748" y="452335"/>
                </a:moveTo>
                <a:lnTo>
                  <a:pt x="456898" y="452335"/>
                </a:lnTo>
                <a:lnTo>
                  <a:pt x="468885" y="450622"/>
                </a:lnTo>
                <a:lnTo>
                  <a:pt x="501141" y="417779"/>
                </a:lnTo>
                <a:lnTo>
                  <a:pt x="502635" y="405961"/>
                </a:lnTo>
                <a:lnTo>
                  <a:pt x="501061" y="394153"/>
                </a:lnTo>
                <a:lnTo>
                  <a:pt x="290845" y="23088"/>
                </a:lnTo>
                <a:lnTo>
                  <a:pt x="251323" y="0"/>
                </a:lnTo>
                <a:lnTo>
                  <a:pt x="239366" y="1601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9"/>
          <p:cNvSpPr/>
          <p:nvPr/>
        </p:nvSpPr>
        <p:spPr>
          <a:xfrm>
            <a:off x="624960" y="6294600"/>
            <a:ext cx="469080" cy="418680"/>
          </a:xfrm>
          <a:custGeom>
            <a:avLst/>
            <a:gdLst/>
            <a:ahLst/>
            <a:cxnLst/>
            <a:rect l="l" t="t" r="r" b="b"/>
            <a:pathLst>
              <a:path w="469265" h="419100">
                <a:moveTo>
                  <a:pt x="4006" y="374523"/>
                </a:moveTo>
                <a:lnTo>
                  <a:pt x="209581" y="14655"/>
                </a:lnTo>
                <a:lnTo>
                  <a:pt x="234562" y="0"/>
                </a:lnTo>
                <a:lnTo>
                  <a:pt x="242125" y="1018"/>
                </a:lnTo>
                <a:lnTo>
                  <a:pt x="465118" y="374523"/>
                </a:lnTo>
                <a:lnTo>
                  <a:pt x="469126" y="389150"/>
                </a:lnTo>
                <a:lnTo>
                  <a:pt x="468206" y="396679"/>
                </a:lnTo>
                <a:lnTo>
                  <a:pt x="440137" y="418833"/>
                </a:lnTo>
                <a:lnTo>
                  <a:pt x="28987" y="418833"/>
                </a:lnTo>
                <a:lnTo>
                  <a:pt x="0" y="389150"/>
                </a:lnTo>
                <a:lnTo>
                  <a:pt x="1028" y="381635"/>
                </a:lnTo>
                <a:lnTo>
                  <a:pt x="4006" y="3745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10"/>
          <p:cNvSpPr/>
          <p:nvPr/>
        </p:nvSpPr>
        <p:spPr>
          <a:xfrm>
            <a:off x="732960" y="6446160"/>
            <a:ext cx="252360" cy="25236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11"/>
          <p:cNvSpPr/>
          <p:nvPr/>
        </p:nvSpPr>
        <p:spPr>
          <a:xfrm>
            <a:off x="4480920" y="5612040"/>
            <a:ext cx="19414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полностью</a:t>
            </a:r>
            <a:r>
              <a:rPr lang="ru-RU" sz="1400" b="0" strike="noStrike" spc="-55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усваивается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4480920" y="5825520"/>
            <a:ext cx="99864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ор</a:t>
            </a:r>
            <a:r>
              <a:rPr lang="ru-RU" sz="1400" b="0" strike="noStrike" spc="-41">
                <a:solidFill>
                  <a:srgbClr val="FFFFFF"/>
                </a:solidFill>
                <a:latin typeface="Helvetica Neue World 45 Lt"/>
              </a:rPr>
              <a:t>г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анизмом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261594" y="0"/>
                </a:moveTo>
                <a:lnTo>
                  <a:pt x="173697" y="0"/>
                </a:lnTo>
                <a:lnTo>
                  <a:pt x="166852" y="2832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11" y="153911"/>
                </a:ln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72055" y="440289"/>
                </a:lnTo>
                <a:lnTo>
                  <a:pt x="280609" y="434520"/>
                </a:lnTo>
                <a:lnTo>
                  <a:pt x="286377" y="425966"/>
                </a:lnTo>
                <a:lnTo>
                  <a:pt x="288493" y="415493"/>
                </a:lnTo>
                <a:lnTo>
                  <a:pt x="180822" y="415493"/>
                </a:lnTo>
                <a:lnTo>
                  <a:pt x="180797" y="267614"/>
                </a:lnTo>
                <a:lnTo>
                  <a:pt x="174790" y="261594"/>
                </a:lnTo>
                <a:lnTo>
                  <a:pt x="26911" y="261594"/>
                </a:lnTo>
                <a:lnTo>
                  <a:pt x="26923" y="180835"/>
                </a:lnTo>
                <a:lnTo>
                  <a:pt x="174802" y="180822"/>
                </a:lnTo>
                <a:lnTo>
                  <a:pt x="180809" y="174815"/>
                </a:lnTo>
                <a:lnTo>
                  <a:pt x="180822" y="26936"/>
                </a:lnTo>
                <a:lnTo>
                  <a:pt x="288505" y="26923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close/>
                <a:moveTo>
                  <a:pt x="288505" y="26923"/>
                </a:moveTo>
                <a:lnTo>
                  <a:pt x="261581" y="26923"/>
                </a:lnTo>
                <a:lnTo>
                  <a:pt x="261581" y="174815"/>
                </a:lnTo>
                <a:lnTo>
                  <a:pt x="267601" y="180835"/>
                </a:lnTo>
                <a:lnTo>
                  <a:pt x="415493" y="180835"/>
                </a:lnTo>
                <a:lnTo>
                  <a:pt x="415480" y="261594"/>
                </a:lnTo>
                <a:lnTo>
                  <a:pt x="267614" y="261594"/>
                </a:lnTo>
                <a:lnTo>
                  <a:pt x="261594" y="267614"/>
                </a:lnTo>
                <a:lnTo>
                  <a:pt x="261581" y="415493"/>
                </a:lnTo>
                <a:lnTo>
                  <a:pt x="288493" y="415493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1" y="180822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14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153911" y="153911"/>
                </a:move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4" y="180835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11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lnTo>
                  <a:pt x="180847" y="0"/>
                </a:lnTo>
                <a:lnTo>
                  <a:pt x="173697" y="0"/>
                </a:lnTo>
                <a:lnTo>
                  <a:pt x="166852" y="2832"/>
                </a:lnTo>
                <a:lnTo>
                  <a:pt x="161810" y="7886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23" y="26923"/>
                </a:lnTo>
                <a:lnTo>
                  <a:pt x="153911" y="153911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15"/>
          <p:cNvSpPr/>
          <p:nvPr/>
        </p:nvSpPr>
        <p:spPr>
          <a:xfrm>
            <a:off x="3869280" y="5646960"/>
            <a:ext cx="388440" cy="388440"/>
          </a:xfrm>
          <a:custGeom>
            <a:avLst/>
            <a:gdLst/>
            <a:ahLst/>
            <a:cxnLst/>
            <a:rect l="l" t="t" r="r" b="b"/>
            <a:pathLst>
              <a:path w="388620" h="388620">
                <a:moveTo>
                  <a:pt x="234670" y="0"/>
                </a:moveTo>
                <a:lnTo>
                  <a:pt x="234670" y="140449"/>
                </a:lnTo>
                <a:lnTo>
                  <a:pt x="234670" y="147891"/>
                </a:lnTo>
                <a:lnTo>
                  <a:pt x="240690" y="153911"/>
                </a:lnTo>
                <a:lnTo>
                  <a:pt x="248119" y="153911"/>
                </a:lnTo>
                <a:lnTo>
                  <a:pt x="388581" y="153911"/>
                </a:lnTo>
                <a:lnTo>
                  <a:pt x="388569" y="234670"/>
                </a:lnTo>
                <a:lnTo>
                  <a:pt x="248132" y="234670"/>
                </a:lnTo>
                <a:lnTo>
                  <a:pt x="240703" y="234670"/>
                </a:lnTo>
                <a:lnTo>
                  <a:pt x="234683" y="240690"/>
                </a:lnTo>
                <a:lnTo>
                  <a:pt x="234683" y="248119"/>
                </a:lnTo>
                <a:lnTo>
                  <a:pt x="234670" y="388569"/>
                </a:lnTo>
                <a:lnTo>
                  <a:pt x="153911" y="388569"/>
                </a:lnTo>
                <a:lnTo>
                  <a:pt x="153898" y="248132"/>
                </a:lnTo>
                <a:lnTo>
                  <a:pt x="153898" y="240703"/>
                </a:lnTo>
                <a:lnTo>
                  <a:pt x="147878" y="234670"/>
                </a:lnTo>
                <a:lnTo>
                  <a:pt x="140449" y="234670"/>
                </a:lnTo>
                <a:lnTo>
                  <a:pt x="0" y="234670"/>
                </a:lnTo>
                <a:lnTo>
                  <a:pt x="12" y="153911"/>
                </a:lnTo>
                <a:lnTo>
                  <a:pt x="140462" y="153898"/>
                </a:lnTo>
                <a:lnTo>
                  <a:pt x="147891" y="153898"/>
                </a:lnTo>
                <a:lnTo>
                  <a:pt x="153911" y="147878"/>
                </a:lnTo>
                <a:lnTo>
                  <a:pt x="153911" y="140449"/>
                </a:lnTo>
                <a:lnTo>
                  <a:pt x="153911" y="12"/>
                </a:lnTo>
                <a:lnTo>
                  <a:pt x="234670" y="0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16"/>
          <p:cNvSpPr/>
          <p:nvPr/>
        </p:nvSpPr>
        <p:spPr>
          <a:xfrm>
            <a:off x="1270440" y="5604120"/>
            <a:ext cx="21592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биологически</a:t>
            </a:r>
            <a:r>
              <a:rPr lang="ru-RU" sz="1400" b="0" strike="noStrike" spc="-80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совместима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9" name="CustomShape 17"/>
          <p:cNvSpPr/>
          <p:nvPr/>
        </p:nvSpPr>
        <p:spPr>
          <a:xfrm>
            <a:off x="831599" y="5817600"/>
            <a:ext cx="5012609" cy="80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/>
          <a:lstStyle/>
          <a:p>
            <a:pPr>
              <a:lnSpc>
                <a:spcPts val="1701"/>
              </a:lnSpc>
            </a:pPr>
            <a:r>
              <a:rPr lang="ru-RU" sz="1400" b="1" spc="-1" dirty="0" smtClean="0">
                <a:ea typeface="+mn-lt"/>
                <a:cs typeface="+mn-lt"/>
              </a:rPr>
              <a:t>Pentru </a:t>
            </a:r>
            <a:r>
              <a:rPr lang="ru-RU" sz="1400" b="1" spc="-1" dirty="0">
                <a:ea typeface="+mn-lt"/>
                <a:cs typeface="+mn-lt"/>
              </a:rPr>
              <a:t>lipozomii CureSupport se folosesc fosfolipide din lecitină de floarea soarelui.</a:t>
            </a:r>
            <a:endParaRPr lang="ru-RU" sz="1400" b="1" strike="noStrike" spc="-1" dirty="0">
              <a:latin typeface="Gilroy"/>
            </a:endParaRPr>
          </a:p>
        </p:txBody>
      </p:sp>
      <p:sp>
        <p:nvSpPr>
          <p:cNvPr id="280" name="CustomShape 18"/>
          <p:cNvSpPr/>
          <p:nvPr/>
        </p:nvSpPr>
        <p:spPr>
          <a:xfrm>
            <a:off x="627120" y="5607000"/>
            <a:ext cx="452520" cy="45252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128155" y="0"/>
                </a:moveTo>
                <a:lnTo>
                  <a:pt x="78315" y="10087"/>
                </a:lnTo>
                <a:lnTo>
                  <a:pt x="37574" y="37579"/>
                </a:lnTo>
                <a:lnTo>
                  <a:pt x="10085" y="78320"/>
                </a:lnTo>
                <a:lnTo>
                  <a:pt x="0" y="128155"/>
                </a:lnTo>
                <a:lnTo>
                  <a:pt x="8083" y="173256"/>
                </a:lnTo>
                <a:lnTo>
                  <a:pt x="30495" y="211405"/>
                </a:lnTo>
                <a:lnTo>
                  <a:pt x="64475" y="239546"/>
                </a:lnTo>
                <a:lnTo>
                  <a:pt x="107264" y="254622"/>
                </a:lnTo>
                <a:lnTo>
                  <a:pt x="106121" y="262737"/>
                </a:lnTo>
                <a:lnTo>
                  <a:pt x="105537" y="270890"/>
                </a:lnTo>
                <a:lnTo>
                  <a:pt x="105537" y="278930"/>
                </a:lnTo>
                <a:lnTo>
                  <a:pt x="111741" y="324970"/>
                </a:lnTo>
                <a:lnTo>
                  <a:pt x="129245" y="366375"/>
                </a:lnTo>
                <a:lnTo>
                  <a:pt x="156381" y="401478"/>
                </a:lnTo>
                <a:lnTo>
                  <a:pt x="191484" y="428615"/>
                </a:lnTo>
                <a:lnTo>
                  <a:pt x="232889" y="446118"/>
                </a:lnTo>
                <a:lnTo>
                  <a:pt x="278930" y="452323"/>
                </a:lnTo>
                <a:lnTo>
                  <a:pt x="324970" y="446118"/>
                </a:lnTo>
                <a:lnTo>
                  <a:pt x="345953" y="437248"/>
                </a:lnTo>
                <a:lnTo>
                  <a:pt x="278930" y="437248"/>
                </a:lnTo>
                <a:lnTo>
                  <a:pt x="228941" y="429163"/>
                </a:lnTo>
                <a:lnTo>
                  <a:pt x="185488" y="406662"/>
                </a:lnTo>
                <a:lnTo>
                  <a:pt x="151197" y="372371"/>
                </a:lnTo>
                <a:lnTo>
                  <a:pt x="128696" y="328918"/>
                </a:lnTo>
                <a:lnTo>
                  <a:pt x="120611" y="278930"/>
                </a:lnTo>
                <a:lnTo>
                  <a:pt x="120787" y="271623"/>
                </a:lnTo>
                <a:lnTo>
                  <a:pt x="121310" y="264275"/>
                </a:lnTo>
                <a:lnTo>
                  <a:pt x="122176" y="256911"/>
                </a:lnTo>
                <a:lnTo>
                  <a:pt x="123380" y="249554"/>
                </a:lnTo>
                <a:lnTo>
                  <a:pt x="123761" y="247484"/>
                </a:lnTo>
                <a:lnTo>
                  <a:pt x="123266" y="245325"/>
                </a:lnTo>
                <a:lnTo>
                  <a:pt x="120738" y="241947"/>
                </a:lnTo>
                <a:lnTo>
                  <a:pt x="118821" y="240868"/>
                </a:lnTo>
                <a:lnTo>
                  <a:pt x="116713" y="240652"/>
                </a:lnTo>
                <a:lnTo>
                  <a:pt x="76389" y="228828"/>
                </a:lnTo>
                <a:lnTo>
                  <a:pt x="44167" y="204101"/>
                </a:lnTo>
                <a:lnTo>
                  <a:pt x="22808" y="169525"/>
                </a:lnTo>
                <a:lnTo>
                  <a:pt x="15074" y="128155"/>
                </a:lnTo>
                <a:lnTo>
                  <a:pt x="23974" y="84179"/>
                </a:lnTo>
                <a:lnTo>
                  <a:pt x="48231" y="48231"/>
                </a:lnTo>
                <a:lnTo>
                  <a:pt x="84179" y="23974"/>
                </a:lnTo>
                <a:lnTo>
                  <a:pt x="128155" y="15074"/>
                </a:lnTo>
                <a:lnTo>
                  <a:pt x="185147" y="15074"/>
                </a:lnTo>
                <a:lnTo>
                  <a:pt x="173254" y="8085"/>
                </a:lnTo>
                <a:lnTo>
                  <a:pt x="128155" y="0"/>
                </a:lnTo>
                <a:close/>
                <a:moveTo>
                  <a:pt x="345953" y="120611"/>
                </a:moveTo>
                <a:lnTo>
                  <a:pt x="278930" y="120611"/>
                </a:lnTo>
                <a:lnTo>
                  <a:pt x="328918" y="128696"/>
                </a:lnTo>
                <a:lnTo>
                  <a:pt x="372371" y="151197"/>
                </a:lnTo>
                <a:lnTo>
                  <a:pt x="406662" y="185488"/>
                </a:lnTo>
                <a:lnTo>
                  <a:pt x="429163" y="228941"/>
                </a:lnTo>
                <a:lnTo>
                  <a:pt x="437248" y="278930"/>
                </a:lnTo>
                <a:lnTo>
                  <a:pt x="429163" y="328918"/>
                </a:lnTo>
                <a:lnTo>
                  <a:pt x="406662" y="372371"/>
                </a:lnTo>
                <a:lnTo>
                  <a:pt x="372371" y="406662"/>
                </a:lnTo>
                <a:lnTo>
                  <a:pt x="328918" y="429163"/>
                </a:lnTo>
                <a:lnTo>
                  <a:pt x="278930" y="437248"/>
                </a:lnTo>
                <a:lnTo>
                  <a:pt x="345953" y="437248"/>
                </a:lnTo>
                <a:lnTo>
                  <a:pt x="401478" y="401478"/>
                </a:lnTo>
                <a:lnTo>
                  <a:pt x="428615" y="366375"/>
                </a:lnTo>
                <a:lnTo>
                  <a:pt x="446118" y="324970"/>
                </a:lnTo>
                <a:lnTo>
                  <a:pt x="452323" y="278930"/>
                </a:lnTo>
                <a:lnTo>
                  <a:pt x="446118" y="232889"/>
                </a:lnTo>
                <a:lnTo>
                  <a:pt x="428615" y="191484"/>
                </a:lnTo>
                <a:lnTo>
                  <a:pt x="401478" y="156381"/>
                </a:lnTo>
                <a:lnTo>
                  <a:pt x="366375" y="129245"/>
                </a:lnTo>
                <a:lnTo>
                  <a:pt x="345953" y="120611"/>
                </a:lnTo>
                <a:close/>
                <a:moveTo>
                  <a:pt x="185147" y="15074"/>
                </a:moveTo>
                <a:lnTo>
                  <a:pt x="128155" y="15074"/>
                </a:lnTo>
                <a:lnTo>
                  <a:pt x="169520" y="22808"/>
                </a:lnTo>
                <a:lnTo>
                  <a:pt x="204096" y="44169"/>
                </a:lnTo>
                <a:lnTo>
                  <a:pt x="228827" y="76395"/>
                </a:lnTo>
                <a:lnTo>
                  <a:pt x="240652" y="116725"/>
                </a:lnTo>
                <a:lnTo>
                  <a:pt x="240868" y="118833"/>
                </a:lnTo>
                <a:lnTo>
                  <a:pt x="241947" y="120738"/>
                </a:lnTo>
                <a:lnTo>
                  <a:pt x="245338" y="123278"/>
                </a:lnTo>
                <a:lnTo>
                  <a:pt x="247472" y="123774"/>
                </a:lnTo>
                <a:lnTo>
                  <a:pt x="249555" y="123380"/>
                </a:lnTo>
                <a:lnTo>
                  <a:pt x="256904" y="122176"/>
                </a:lnTo>
                <a:lnTo>
                  <a:pt x="264266" y="121310"/>
                </a:lnTo>
                <a:lnTo>
                  <a:pt x="271616" y="120787"/>
                </a:lnTo>
                <a:lnTo>
                  <a:pt x="278930" y="120611"/>
                </a:lnTo>
                <a:lnTo>
                  <a:pt x="345953" y="120611"/>
                </a:lnTo>
                <a:lnTo>
                  <a:pt x="324970" y="111741"/>
                </a:lnTo>
                <a:lnTo>
                  <a:pt x="291840" y="107276"/>
                </a:lnTo>
                <a:lnTo>
                  <a:pt x="254609" y="107276"/>
                </a:lnTo>
                <a:lnTo>
                  <a:pt x="239535" y="64486"/>
                </a:lnTo>
                <a:lnTo>
                  <a:pt x="211399" y="30502"/>
                </a:lnTo>
                <a:lnTo>
                  <a:pt x="185147" y="15074"/>
                </a:lnTo>
                <a:close/>
                <a:moveTo>
                  <a:pt x="278930" y="105536"/>
                </a:moveTo>
                <a:lnTo>
                  <a:pt x="270878" y="105536"/>
                </a:lnTo>
                <a:lnTo>
                  <a:pt x="262737" y="106121"/>
                </a:lnTo>
                <a:lnTo>
                  <a:pt x="254609" y="107276"/>
                </a:lnTo>
                <a:lnTo>
                  <a:pt x="291840" y="107276"/>
                </a:lnTo>
                <a:lnTo>
                  <a:pt x="278930" y="1055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19"/>
          <p:cNvSpPr/>
          <p:nvPr/>
        </p:nvSpPr>
        <p:spPr>
          <a:xfrm>
            <a:off x="627120" y="5607000"/>
            <a:ext cx="452520" cy="45252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278930" y="452323"/>
                </a:moveTo>
                <a:lnTo>
                  <a:pt x="232889" y="446118"/>
                </a:lnTo>
                <a:lnTo>
                  <a:pt x="191484" y="428615"/>
                </a:lnTo>
                <a:lnTo>
                  <a:pt x="156381" y="401478"/>
                </a:lnTo>
                <a:lnTo>
                  <a:pt x="129245" y="366375"/>
                </a:lnTo>
                <a:lnTo>
                  <a:pt x="111741" y="324970"/>
                </a:lnTo>
                <a:lnTo>
                  <a:pt x="105537" y="278930"/>
                </a:lnTo>
                <a:lnTo>
                  <a:pt x="105537" y="270890"/>
                </a:lnTo>
                <a:lnTo>
                  <a:pt x="106121" y="262737"/>
                </a:lnTo>
                <a:lnTo>
                  <a:pt x="107264" y="254622"/>
                </a:lnTo>
                <a:lnTo>
                  <a:pt x="64475" y="239546"/>
                </a:lnTo>
                <a:lnTo>
                  <a:pt x="30495" y="211405"/>
                </a:lnTo>
                <a:lnTo>
                  <a:pt x="8083" y="173256"/>
                </a:lnTo>
                <a:lnTo>
                  <a:pt x="0" y="128155"/>
                </a:lnTo>
                <a:lnTo>
                  <a:pt x="10085" y="78320"/>
                </a:lnTo>
                <a:lnTo>
                  <a:pt x="37574" y="37579"/>
                </a:lnTo>
                <a:lnTo>
                  <a:pt x="78315" y="10087"/>
                </a:lnTo>
                <a:lnTo>
                  <a:pt x="128155" y="0"/>
                </a:lnTo>
                <a:lnTo>
                  <a:pt x="173254" y="8085"/>
                </a:lnTo>
                <a:lnTo>
                  <a:pt x="211399" y="30502"/>
                </a:lnTo>
                <a:lnTo>
                  <a:pt x="239535" y="64486"/>
                </a:lnTo>
                <a:lnTo>
                  <a:pt x="254609" y="107276"/>
                </a:lnTo>
                <a:lnTo>
                  <a:pt x="262737" y="106121"/>
                </a:lnTo>
                <a:lnTo>
                  <a:pt x="270878" y="105536"/>
                </a:lnTo>
                <a:lnTo>
                  <a:pt x="278930" y="105536"/>
                </a:lnTo>
                <a:lnTo>
                  <a:pt x="324970" y="111741"/>
                </a:lnTo>
                <a:lnTo>
                  <a:pt x="366375" y="129245"/>
                </a:lnTo>
                <a:lnTo>
                  <a:pt x="401478" y="156381"/>
                </a:lnTo>
                <a:lnTo>
                  <a:pt x="428615" y="191484"/>
                </a:lnTo>
                <a:lnTo>
                  <a:pt x="446118" y="232889"/>
                </a:lnTo>
                <a:lnTo>
                  <a:pt x="452323" y="278930"/>
                </a:lnTo>
                <a:lnTo>
                  <a:pt x="446118" y="324970"/>
                </a:lnTo>
                <a:lnTo>
                  <a:pt x="428615" y="366375"/>
                </a:lnTo>
                <a:lnTo>
                  <a:pt x="401478" y="401478"/>
                </a:lnTo>
                <a:lnTo>
                  <a:pt x="366375" y="428615"/>
                </a:lnTo>
                <a:lnTo>
                  <a:pt x="324970" y="446118"/>
                </a:lnTo>
                <a:lnTo>
                  <a:pt x="278930" y="4523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0"/>
          <p:cNvSpPr/>
          <p:nvPr/>
        </p:nvSpPr>
        <p:spPr>
          <a:xfrm>
            <a:off x="641880" y="5622120"/>
            <a:ext cx="421920" cy="421920"/>
          </a:xfrm>
          <a:custGeom>
            <a:avLst/>
            <a:gdLst/>
            <a:ahLst/>
            <a:cxnLst/>
            <a:rect l="l" t="t" r="r" b="b"/>
            <a:pathLst>
              <a:path w="422275" h="422275">
                <a:moveTo>
                  <a:pt x="113080" y="0"/>
                </a:moveTo>
                <a:lnTo>
                  <a:pt x="69105" y="8899"/>
                </a:lnTo>
                <a:lnTo>
                  <a:pt x="33156" y="33156"/>
                </a:lnTo>
                <a:lnTo>
                  <a:pt x="8899" y="69105"/>
                </a:lnTo>
                <a:lnTo>
                  <a:pt x="0" y="113080"/>
                </a:lnTo>
                <a:lnTo>
                  <a:pt x="7733" y="154450"/>
                </a:lnTo>
                <a:lnTo>
                  <a:pt x="29092" y="189026"/>
                </a:lnTo>
                <a:lnTo>
                  <a:pt x="61314" y="213754"/>
                </a:lnTo>
                <a:lnTo>
                  <a:pt x="101638" y="225577"/>
                </a:lnTo>
                <a:lnTo>
                  <a:pt x="103746" y="225793"/>
                </a:lnTo>
                <a:lnTo>
                  <a:pt x="105663" y="226872"/>
                </a:lnTo>
                <a:lnTo>
                  <a:pt x="106921" y="228574"/>
                </a:lnTo>
                <a:lnTo>
                  <a:pt x="108191" y="230250"/>
                </a:lnTo>
                <a:lnTo>
                  <a:pt x="108686" y="232409"/>
                </a:lnTo>
                <a:lnTo>
                  <a:pt x="105536" y="263855"/>
                </a:lnTo>
                <a:lnTo>
                  <a:pt x="113621" y="313843"/>
                </a:lnTo>
                <a:lnTo>
                  <a:pt x="136122" y="357296"/>
                </a:lnTo>
                <a:lnTo>
                  <a:pt x="170413" y="391587"/>
                </a:lnTo>
                <a:lnTo>
                  <a:pt x="213866" y="414089"/>
                </a:lnTo>
                <a:lnTo>
                  <a:pt x="263855" y="422173"/>
                </a:lnTo>
                <a:lnTo>
                  <a:pt x="313843" y="414089"/>
                </a:lnTo>
                <a:lnTo>
                  <a:pt x="357296" y="391587"/>
                </a:lnTo>
                <a:lnTo>
                  <a:pt x="391587" y="357296"/>
                </a:lnTo>
                <a:lnTo>
                  <a:pt x="414089" y="313843"/>
                </a:lnTo>
                <a:lnTo>
                  <a:pt x="422173" y="263855"/>
                </a:lnTo>
                <a:lnTo>
                  <a:pt x="414089" y="213866"/>
                </a:lnTo>
                <a:lnTo>
                  <a:pt x="391587" y="170413"/>
                </a:lnTo>
                <a:lnTo>
                  <a:pt x="357296" y="136122"/>
                </a:lnTo>
                <a:lnTo>
                  <a:pt x="313843" y="113621"/>
                </a:lnTo>
                <a:lnTo>
                  <a:pt x="263855" y="105536"/>
                </a:lnTo>
                <a:lnTo>
                  <a:pt x="256541" y="105712"/>
                </a:lnTo>
                <a:lnTo>
                  <a:pt x="249191" y="106235"/>
                </a:lnTo>
                <a:lnTo>
                  <a:pt x="241829" y="107101"/>
                </a:lnTo>
                <a:lnTo>
                  <a:pt x="234480" y="108305"/>
                </a:lnTo>
                <a:lnTo>
                  <a:pt x="232397" y="108699"/>
                </a:lnTo>
                <a:lnTo>
                  <a:pt x="230263" y="108203"/>
                </a:lnTo>
                <a:lnTo>
                  <a:pt x="228561" y="106933"/>
                </a:lnTo>
                <a:lnTo>
                  <a:pt x="226872" y="105663"/>
                </a:lnTo>
                <a:lnTo>
                  <a:pt x="225793" y="103758"/>
                </a:lnTo>
                <a:lnTo>
                  <a:pt x="225577" y="101650"/>
                </a:lnTo>
                <a:lnTo>
                  <a:pt x="213752" y="61320"/>
                </a:lnTo>
                <a:lnTo>
                  <a:pt x="189022" y="29094"/>
                </a:lnTo>
                <a:lnTo>
                  <a:pt x="154445" y="7733"/>
                </a:lnTo>
                <a:lnTo>
                  <a:pt x="113080" y="0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2"/>
          <p:cNvSpPr/>
          <p:nvPr/>
        </p:nvSpPr>
        <p:spPr>
          <a:xfrm>
            <a:off x="669240" y="5657400"/>
            <a:ext cx="150120" cy="162720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TextShape 23"/>
          <p:cNvSpPr txBox="1"/>
          <p:nvPr/>
        </p:nvSpPr>
        <p:spPr>
          <a:xfrm>
            <a:off x="499680" y="1797480"/>
            <a:ext cx="5344528" cy="538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r>
              <a:rPr lang="ru-RU" sz="2000" b="1" cap="all" spc="-1" dirty="0">
                <a:solidFill>
                  <a:schemeClr val="accent6"/>
                </a:solidFill>
                <a:ea typeface="+mn-lt"/>
                <a:cs typeface="+mn-lt"/>
              </a:rPr>
              <a:t>LIPOZOMUL</a:t>
            </a:r>
            <a:endParaRPr lang="en-US" sz="2000" b="1" dirty="0">
              <a:solidFill>
                <a:schemeClr val="accent6"/>
              </a:solidFill>
            </a:endParaRPr>
          </a:p>
          <a:p>
            <a:endParaRPr lang="ru-RU" sz="1600" b="1" cap="all" spc="-1" dirty="0">
              <a:solidFill>
                <a:srgbClr val="EB5F40"/>
              </a:solidFill>
              <a:latin typeface="Gilroy"/>
              <a:cs typeface="Arial"/>
            </a:endParaRPr>
          </a:p>
        </p:txBody>
      </p:sp>
      <p:sp>
        <p:nvSpPr>
          <p:cNvPr id="286" name="TextShape 24"/>
          <p:cNvSpPr txBox="1"/>
          <p:nvPr/>
        </p:nvSpPr>
        <p:spPr>
          <a:xfrm>
            <a:off x="6815160" y="3312000"/>
            <a:ext cx="2904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 anchor="t"/>
          <a:lstStyle/>
          <a:p>
            <a:pPr marL="111125">
              <a:spcBef>
                <a:spcPts val="1417"/>
              </a:spcBef>
              <a:spcAft>
                <a:spcPts val="1984"/>
              </a:spcAft>
            </a:pPr>
            <a:r>
              <a:rPr lang="ru-RU" sz="1600" b="1" spc="12" dirty="0">
                <a:solidFill>
                  <a:srgbClr val="FFFFFF"/>
                </a:solidFill>
                <a:latin typeface="Gilroy"/>
              </a:rPr>
              <a:t>SUBSTANȚĂ ACTIVĂ</a:t>
            </a:r>
            <a:endParaRPr lang="ru-RU" sz="1600" b="1" strike="noStrike" spc="4" dirty="0">
              <a:solidFill>
                <a:srgbClr val="FFFFFF"/>
              </a:solidFill>
              <a:latin typeface="Gilroy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5320" y="3662982"/>
            <a:ext cx="3915282" cy="9489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endParaRPr lang="ru-RU" b="1" spc="12" dirty="0">
              <a:solidFill>
                <a:srgbClr val="00B3E4"/>
              </a:solidFill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30"/>
              </a:spcBef>
            </a:pPr>
            <a:endParaRPr lang="ru-RU" b="1" spc="12" dirty="0">
              <a:solidFill>
                <a:srgbClr val="00B3E4"/>
              </a:solidFill>
              <a:latin typeface="Gilroy"/>
            </a:endParaRPr>
          </a:p>
          <a:p>
            <a:pPr marL="12065">
              <a:lnSpc>
                <a:spcPct val="100000"/>
              </a:lnSpc>
              <a:spcBef>
                <a:spcPts val="130"/>
              </a:spcBef>
            </a:pPr>
            <a:r>
              <a:rPr lang="ru-RU" b="1" spc="12" dirty="0">
                <a:solidFill>
                  <a:srgbClr val="00B3E4"/>
                </a:solidFill>
                <a:latin typeface="Gilroy"/>
              </a:rPr>
              <a:t>FOSFOLIPIDELE</a:t>
            </a:r>
            <a:endParaRPr lang="ru-RU" b="1" spc="-1" dirty="0">
              <a:solidFill>
                <a:srgbClr val="00B3E4"/>
              </a:solidFill>
              <a:latin typeface="Gilro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960" y="4783280"/>
            <a:ext cx="6502400" cy="1192634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ru-RU" spc="-7" dirty="0" err="1">
                <a:ea typeface="+mn-lt"/>
                <a:cs typeface="+mn-lt"/>
              </a:rPr>
              <a:t>Materialul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de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construcție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pentru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celulele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organismului</a:t>
            </a:r>
            <a:r>
              <a:rPr lang="ru-RU" spc="-7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r>
              <a:rPr lang="ru-RU" spc="-7" dirty="0" err="1">
                <a:ea typeface="+mn-lt"/>
                <a:cs typeface="+mn-lt"/>
              </a:rPr>
              <a:t>Acestea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înlocuiesc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secțiunile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distruse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de</a:t>
            </a:r>
            <a:r>
              <a:rPr lang="ru-RU" spc="-7" dirty="0">
                <a:ea typeface="+mn-lt"/>
                <a:cs typeface="+mn-lt"/>
              </a:rPr>
              <a:t> </a:t>
            </a:r>
            <a:r>
              <a:rPr lang="ru-RU" spc="-7" dirty="0" err="1">
                <a:ea typeface="+mn-lt"/>
                <a:cs typeface="+mn-lt"/>
              </a:rPr>
              <a:t>membrană</a:t>
            </a:r>
            <a:r>
              <a:rPr lang="ru-RU" spc="-7" dirty="0">
                <a:ea typeface="+mn-lt"/>
                <a:cs typeface="+mn-lt"/>
              </a:rPr>
              <a:t> </a:t>
            </a:r>
            <a:endParaRPr lang="ru-RU" dirty="0">
              <a:ea typeface="+mn-lt"/>
              <a:cs typeface="+mn-lt"/>
            </a:endParaRPr>
          </a:p>
          <a:p>
            <a:r>
              <a:rPr lang="ru-RU" spc="-7" dirty="0">
                <a:ea typeface="+mn-lt"/>
                <a:cs typeface="+mn-lt"/>
              </a:rPr>
              <a:t>celulară, protejându-le de toxine și de acțiunea radicalilor liberi.</a:t>
            </a:r>
            <a:endParaRPr lang="ru-RU" dirty="0"/>
          </a:p>
          <a:p>
            <a:pPr marL="12065">
              <a:lnSpc>
                <a:spcPts val="1800"/>
              </a:lnSpc>
              <a:spcBef>
                <a:spcPts val="261"/>
              </a:spcBef>
            </a:pPr>
            <a:endParaRPr lang="ru-RU" spc="-7" dirty="0">
              <a:solidFill>
                <a:srgbClr val="565655"/>
              </a:solidFill>
              <a:latin typeface="Helvetica Neue Wor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0"/>
            <a:ext cx="7238520" cy="731484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7680960" y="2026440"/>
            <a:ext cx="520704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r>
              <a:rPr lang="en-US" sz="1600" dirty="0" err="1"/>
              <a:t>Fosfolipidele</a:t>
            </a:r>
            <a:r>
              <a:rPr lang="en-US" sz="1600" dirty="0"/>
              <a:t> sunt </a:t>
            </a:r>
            <a:r>
              <a:rPr lang="en-US" sz="1600" dirty="0" err="1"/>
              <a:t>formate</a:t>
            </a:r>
            <a:r>
              <a:rPr lang="en-US" sz="1600" dirty="0"/>
              <a:t> </a:t>
            </a:r>
            <a:r>
              <a:rPr lang="en-US" sz="1600" dirty="0" err="1"/>
              <a:t>dintr</a:t>
            </a:r>
            <a:r>
              <a:rPr lang="en-US" sz="1600" dirty="0"/>
              <a:t>-un ”cap” </a:t>
            </a:r>
            <a:r>
              <a:rPr lang="en-US" sz="1600" dirty="0" err="1"/>
              <a:t>solubil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apă</a:t>
            </a:r>
            <a:r>
              <a:rPr lang="en-US" sz="1600" dirty="0"/>
              <a:t> (</a:t>
            </a:r>
            <a:r>
              <a:rPr lang="en-US" sz="1600" dirty="0" err="1"/>
              <a:t>hidrofil</a:t>
            </a:r>
            <a:r>
              <a:rPr lang="en-US" sz="1600" dirty="0"/>
              <a:t>)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dintr</a:t>
            </a:r>
            <a:r>
              <a:rPr lang="en-US" sz="1600" dirty="0"/>
              <a:t>-o ”</a:t>
            </a:r>
            <a:r>
              <a:rPr lang="en-US" sz="1600" dirty="0" err="1"/>
              <a:t>codiță</a:t>
            </a:r>
            <a:r>
              <a:rPr lang="en-US" sz="1600" dirty="0"/>
              <a:t>” </a:t>
            </a:r>
            <a:r>
              <a:rPr lang="en-US" sz="1600" dirty="0" err="1"/>
              <a:t>slubilă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grăsimi</a:t>
            </a:r>
            <a:r>
              <a:rPr lang="en-US" sz="1600" dirty="0"/>
              <a:t> (</a:t>
            </a:r>
            <a:r>
              <a:rPr lang="en-US" sz="1600" dirty="0" err="1"/>
              <a:t>hidrofobă</a:t>
            </a:r>
            <a:r>
              <a:rPr lang="en-US" sz="1600" dirty="0"/>
              <a:t>).</a:t>
            </a:r>
          </a:p>
          <a:p>
            <a:endParaRPr lang="en-US" dirty="0"/>
          </a:p>
        </p:txBody>
      </p:sp>
      <p:sp>
        <p:nvSpPr>
          <p:cNvPr id="294" name="CustomShape 3"/>
          <p:cNvSpPr/>
          <p:nvPr/>
        </p:nvSpPr>
        <p:spPr>
          <a:xfrm>
            <a:off x="7719120" y="3243600"/>
            <a:ext cx="360" cy="1122840"/>
          </a:xfrm>
          <a:custGeom>
            <a:avLst/>
            <a:gdLst/>
            <a:ahLst/>
            <a:cxnLst/>
            <a:rect l="l" t="t" r="r" b="b"/>
            <a:pathLst>
              <a:path h="1123314">
                <a:moveTo>
                  <a:pt x="0" y="0"/>
                </a:moveTo>
                <a:lnTo>
                  <a:pt x="0" y="1123086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4"/>
          <p:cNvSpPr/>
          <p:nvPr/>
        </p:nvSpPr>
        <p:spPr>
          <a:xfrm>
            <a:off x="7596000" y="3168000"/>
            <a:ext cx="5207040" cy="11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361950">
              <a:lnSpc>
                <a:spcPts val="1800"/>
              </a:lnSpc>
              <a:spcBef>
                <a:spcPts val="1406"/>
              </a:spcBef>
            </a:pPr>
            <a:r>
              <a:rPr lang="en-US" sz="1600" b="1" spc="-1" dirty="0" err="1">
                <a:ea typeface="+mn-lt"/>
                <a:cs typeface="+mn-lt"/>
              </a:rPr>
              <a:t>Conectându</a:t>
            </a:r>
            <a:r>
              <a:rPr lang="en-US" sz="1600" b="1" spc="-1" dirty="0">
                <a:ea typeface="+mn-lt"/>
                <a:cs typeface="+mn-lt"/>
              </a:rPr>
              <a:t>-se cu </a:t>
            </a:r>
            <a:r>
              <a:rPr lang="en-US" sz="1600" b="1" spc="-1" dirty="0" err="1">
                <a:ea typeface="+mn-lt"/>
                <a:cs typeface="+mn-lt"/>
              </a:rPr>
              <a:t>ajutorul</a:t>
            </a:r>
            <a:r>
              <a:rPr lang="en-US" sz="1600" b="1" spc="-1" dirty="0">
                <a:ea typeface="+mn-lt"/>
                <a:cs typeface="+mn-lt"/>
              </a:rPr>
              <a:t> ”</a:t>
            </a:r>
            <a:r>
              <a:rPr lang="en-US" sz="1600" b="1" spc="-1" dirty="0" err="1">
                <a:ea typeface="+mn-lt"/>
                <a:cs typeface="+mn-lt"/>
              </a:rPr>
              <a:t>cozilor</a:t>
            </a:r>
            <a:r>
              <a:rPr lang="en-US" sz="1600" b="1" spc="-1" dirty="0">
                <a:ea typeface="+mn-lt"/>
                <a:cs typeface="+mn-lt"/>
              </a:rPr>
              <a:t>”, </a:t>
            </a:r>
            <a:r>
              <a:rPr lang="en-US" sz="1600" b="1" spc="-1" dirty="0" err="1">
                <a:ea typeface="+mn-lt"/>
                <a:cs typeface="+mn-lt"/>
              </a:rPr>
              <a:t>fosfolipidele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formează</a:t>
            </a:r>
            <a:r>
              <a:rPr lang="en-US" sz="1600" b="1" spc="-1" dirty="0">
                <a:ea typeface="+mn-lt"/>
                <a:cs typeface="+mn-lt"/>
              </a:rPr>
              <a:t> un </a:t>
            </a:r>
            <a:r>
              <a:rPr lang="en-US" sz="1600" b="1" spc="-1" dirty="0" err="1">
                <a:ea typeface="+mn-lt"/>
                <a:cs typeface="+mn-lt"/>
              </a:rPr>
              <a:t>strat</a:t>
            </a:r>
            <a:r>
              <a:rPr lang="en-US" sz="1600" b="1" spc="-1" dirty="0">
                <a:ea typeface="+mn-lt"/>
                <a:cs typeface="+mn-lt"/>
              </a:rPr>
              <a:t> lipidic </a:t>
            </a:r>
            <a:r>
              <a:rPr lang="en-US" sz="1600" b="1" spc="-1" dirty="0" err="1">
                <a:ea typeface="+mn-lt"/>
                <a:cs typeface="+mn-lt"/>
              </a:rPr>
              <a:t>dublu</a:t>
            </a:r>
            <a:r>
              <a:rPr lang="en-US" sz="1600" b="1" strike="noStrike" spc="-1" dirty="0">
                <a:ea typeface="+mn-lt"/>
                <a:cs typeface="+mn-lt"/>
              </a:rPr>
              <a:t>.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Acesta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poate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conține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atât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substanțe</a:t>
            </a:r>
            <a:r>
              <a:rPr lang="en-US" sz="1600" b="1" spc="-1" dirty="0">
                <a:ea typeface="+mn-lt"/>
                <a:cs typeface="+mn-lt"/>
              </a:rPr>
              <a:t> active </a:t>
            </a:r>
            <a:r>
              <a:rPr lang="en-US" sz="1600" b="1" spc="-1" dirty="0" err="1">
                <a:ea typeface="+mn-lt"/>
                <a:cs typeface="+mn-lt"/>
              </a:rPr>
              <a:t>solubile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în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grăsimi</a:t>
            </a:r>
            <a:r>
              <a:rPr lang="en-US" sz="1600" b="1" strike="noStrike" spc="-1" dirty="0">
                <a:ea typeface="+mn-lt"/>
                <a:cs typeface="+mn-lt"/>
              </a:rPr>
              <a:t>, </a:t>
            </a:r>
            <a:r>
              <a:rPr lang="en-US" sz="1600" b="1" spc="-1" dirty="0" err="1">
                <a:ea typeface="+mn-lt"/>
                <a:cs typeface="+mn-lt"/>
              </a:rPr>
              <a:t>cât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și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substanțe</a:t>
            </a:r>
            <a:r>
              <a:rPr lang="en-US" sz="1600" b="1" spc="-1" dirty="0">
                <a:ea typeface="+mn-lt"/>
                <a:cs typeface="+mn-lt"/>
              </a:rPr>
              <a:t> active </a:t>
            </a:r>
            <a:r>
              <a:rPr lang="en-US" sz="1600" b="1" spc="-1" dirty="0" err="1">
                <a:ea typeface="+mn-lt"/>
                <a:cs typeface="+mn-lt"/>
              </a:rPr>
              <a:t>solubile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în</a:t>
            </a:r>
            <a:r>
              <a:rPr lang="en-US" sz="1600" b="1" spc="-1" dirty="0">
                <a:ea typeface="+mn-lt"/>
                <a:cs typeface="+mn-lt"/>
              </a:rPr>
              <a:t> </a:t>
            </a:r>
            <a:r>
              <a:rPr lang="en-US" sz="1600" b="1" spc="-1" dirty="0" err="1">
                <a:ea typeface="+mn-lt"/>
                <a:cs typeface="+mn-lt"/>
              </a:rPr>
              <a:t>apă</a:t>
            </a:r>
            <a:r>
              <a:rPr lang="en-US" sz="1600" b="1" spc="-1" dirty="0">
                <a:ea typeface="+mn-lt"/>
                <a:cs typeface="+mn-lt"/>
              </a:rPr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7193520" y="0"/>
            <a:ext cx="5810760" cy="731484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332640" y="3840166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332640" y="2579760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16680" y="2472840"/>
            <a:ext cx="5316480" cy="18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800"/>
              </a:lnSpc>
              <a:spcBef>
                <a:spcPts val="261"/>
              </a:spcBef>
            </a:pPr>
            <a:r>
              <a:rPr lang="ru-RU" sz="1600" spc="38" dirty="0" smtClean="0">
                <a:ea typeface="+mn-lt"/>
                <a:cs typeface="+mn-lt"/>
              </a:rPr>
              <a:t>Substața </a:t>
            </a:r>
            <a:r>
              <a:rPr lang="ru-RU" sz="1600" spc="38" dirty="0">
                <a:ea typeface="+mn-lt"/>
                <a:cs typeface="+mn-lt"/>
              </a:rPr>
              <a:t>activă este inclusă în membrana </a:t>
            </a:r>
            <a:r>
              <a:rPr lang="en-US" sz="1600" spc="38" dirty="0" smtClean="0">
                <a:ea typeface="+mn-lt"/>
                <a:cs typeface="+mn-lt"/>
              </a:rPr>
              <a:t>LIPOZOMALĂ</a:t>
            </a:r>
            <a:r>
              <a:rPr lang="ru-RU" sz="1600" b="0" strike="noStrike" spc="38" dirty="0" smtClean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endParaRPr lang="ru-RU" sz="1600" spc="12" dirty="0">
              <a:ea typeface="+mn-lt"/>
              <a:cs typeface="+mn-lt"/>
            </a:endParaRPr>
          </a:p>
          <a:p>
            <a:r>
              <a:rPr lang="ru-RU" sz="1600" spc="12" dirty="0" err="1">
                <a:ea typeface="+mn-lt"/>
                <a:cs typeface="+mn-lt"/>
              </a:rPr>
              <a:t>Contopindu-se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cu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celula</a:t>
            </a:r>
            <a:r>
              <a:rPr lang="ru-RU" sz="1600" b="0" strike="noStrike" spc="12" dirty="0">
                <a:ea typeface="+mn-lt"/>
                <a:cs typeface="+mn-lt"/>
              </a:rPr>
              <a:t>, </a:t>
            </a:r>
            <a:r>
              <a:rPr lang="ru-RU" sz="1600" spc="12" dirty="0" err="1">
                <a:ea typeface="+mn-lt"/>
                <a:cs typeface="+mn-lt"/>
              </a:rPr>
              <a:t>lipozomul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fuzionează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cu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membrana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celulară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și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eliberează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substanța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activă</a:t>
            </a:r>
            <a:r>
              <a:rPr lang="ru-RU" sz="1600" b="0" strike="noStrike" spc="12" dirty="0">
                <a:ea typeface="+mn-lt"/>
                <a:cs typeface="+mn-lt"/>
              </a:rPr>
              <a:t>.</a:t>
            </a:r>
            <a:endParaRPr lang="ru-RU" spc="12" dirty="0">
              <a:ea typeface="+mn-lt"/>
              <a:cs typeface="+mn-lt"/>
            </a:endParaRPr>
          </a:p>
          <a:p>
            <a:endParaRPr lang="ru-RU" sz="1600" spc="12" dirty="0">
              <a:ea typeface="+mn-lt"/>
              <a:cs typeface="+mn-lt"/>
            </a:endParaRPr>
          </a:p>
          <a:p>
            <a:r>
              <a:rPr lang="ru-RU" sz="1600" spc="12" dirty="0" err="1">
                <a:ea typeface="+mn-lt"/>
                <a:cs typeface="+mn-lt"/>
              </a:rPr>
              <a:t>Substanța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activă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intră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în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celulă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și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este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asimilată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de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către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organism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în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concentrația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maximă</a:t>
            </a:r>
            <a:r>
              <a:rPr lang="ru-RU" sz="1600" spc="12" dirty="0">
                <a:ea typeface="+mn-lt"/>
                <a:cs typeface="+mn-lt"/>
              </a:rPr>
              <a:t> </a:t>
            </a:r>
            <a:r>
              <a:rPr lang="ru-RU" sz="1600" spc="12" dirty="0" err="1">
                <a:ea typeface="+mn-lt"/>
                <a:cs typeface="+mn-lt"/>
              </a:rPr>
              <a:t>accesibilă</a:t>
            </a:r>
            <a:r>
              <a:rPr lang="ru-RU" sz="1600" spc="12" dirty="0">
                <a:ea typeface="+mn-lt"/>
                <a:cs typeface="+mn-lt"/>
              </a:rPr>
              <a:t>.</a:t>
            </a:r>
            <a:endParaRPr lang="ru-RU" spc="12" dirty="0">
              <a:ea typeface="+mn-lt"/>
              <a:cs typeface="+mn-lt"/>
            </a:endParaRPr>
          </a:p>
          <a:p>
            <a:pPr marL="12065">
              <a:lnSpc>
                <a:spcPts val="1860"/>
              </a:lnSpc>
              <a:spcBef>
                <a:spcPts val="686"/>
              </a:spcBef>
            </a:pPr>
            <a:endParaRPr lang="ru-RU" sz="1600" spc="12" dirty="0">
              <a:solidFill>
                <a:srgbClr val="565655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332640" y="3107880"/>
            <a:ext cx="126000" cy="126000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TextShape 6"/>
          <p:cNvSpPr txBox="1"/>
          <p:nvPr/>
        </p:nvSpPr>
        <p:spPr>
          <a:xfrm>
            <a:off x="616680" y="987914"/>
            <a:ext cx="4845960" cy="67752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 anchor="t"/>
          <a:lstStyle/>
          <a:p>
            <a:pPr marL="12065">
              <a:lnSpc>
                <a:spcPts val="4601"/>
              </a:lnSpc>
              <a:spcBef>
                <a:spcPts val="130"/>
              </a:spcBef>
            </a:pPr>
            <a:r>
              <a:rPr lang="ru-RU" sz="2000" b="1" spc="-15" dirty="0">
                <a:latin typeface="Arial"/>
                <a:cs typeface="Arial"/>
              </a:rPr>
              <a:t>A PRODUSULUI </a:t>
            </a:r>
            <a:r>
              <a:rPr lang="en-US" sz="2000" b="1" spc="-15" dirty="0">
                <a:ea typeface="+mn-lt"/>
                <a:cs typeface="+mn-lt"/>
              </a:rPr>
              <a:t>LIPOZOMIC</a:t>
            </a:r>
          </a:p>
        </p:txBody>
      </p:sp>
      <p:sp>
        <p:nvSpPr>
          <p:cNvPr id="302" name="TextShape 7"/>
          <p:cNvSpPr txBox="1"/>
          <p:nvPr/>
        </p:nvSpPr>
        <p:spPr>
          <a:xfrm>
            <a:off x="616680" y="487891"/>
            <a:ext cx="5544000" cy="734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 anchor="t"/>
          <a:lstStyle/>
          <a:p>
            <a:pPr marL="12065">
              <a:lnSpc>
                <a:spcPts val="4601"/>
              </a:lnSpc>
              <a:spcBef>
                <a:spcPts val="130"/>
              </a:spcBef>
            </a:pPr>
            <a:r>
              <a:rPr lang="en-US" sz="3200" b="1" dirty="0">
                <a:solidFill>
                  <a:schemeClr val="accent6"/>
                </a:solidFill>
              </a:rPr>
              <a:t>MECANISMUL DE ACȚIUNE </a:t>
            </a:r>
            <a:endParaRPr lang="en-US" sz="3200" b="1" strike="noStrike">
              <a:solidFill>
                <a:schemeClr val="accent6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5"/>
          <p:cNvSpPr/>
          <p:nvPr/>
        </p:nvSpPr>
        <p:spPr>
          <a:xfrm>
            <a:off x="7541640" y="576000"/>
            <a:ext cx="4845240" cy="642204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579960" y="1065960"/>
            <a:ext cx="5317920" cy="463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2860">
              <a:lnSpc>
                <a:spcPct val="100000"/>
              </a:lnSpc>
              <a:spcBef>
                <a:spcPts val="3489"/>
              </a:spcBef>
            </a:pPr>
            <a:r>
              <a:rPr lang="ru-RU" sz="1950" b="1" spc="-1" dirty="0">
                <a:solidFill>
                  <a:srgbClr val="565655"/>
                </a:solidFill>
                <a:latin typeface="Gilroy"/>
              </a:rPr>
              <a:t>VOLUM</a:t>
            </a: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100 </a:t>
            </a:r>
            <a:r>
              <a:rPr lang="ru-RU" sz="1600" b="0" strike="noStrike" spc="38" dirty="0" err="1">
                <a:solidFill>
                  <a:srgbClr val="565655"/>
                </a:solidFill>
                <a:latin typeface="Arial"/>
              </a:rPr>
              <a:t>ml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/3.38</a:t>
            </a:r>
            <a:r>
              <a:rPr lang="ru-RU" sz="1600" b="0" strike="noStrike" spc="-4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 err="1">
                <a:solidFill>
                  <a:srgbClr val="565655"/>
                </a:solidFill>
                <a:latin typeface="Arial"/>
              </a:rPr>
              <a:t>fl.oz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r>
              <a:rPr lang="ru-RU" sz="1950" b="1" spc="4" dirty="0">
                <a:ea typeface="+mn-lt"/>
                <a:cs typeface="+mn-lt"/>
              </a:rPr>
              <a:t>DOZAJ</a:t>
            </a:r>
            <a:r>
              <a:rPr lang="ru-RU" sz="1950" spc="4" dirty="0">
                <a:ea typeface="+mn-lt"/>
                <a:cs typeface="+mn-lt"/>
              </a:rPr>
              <a:t>:</a:t>
            </a:r>
            <a:endParaRPr lang="ru-RU" dirty="0"/>
          </a:p>
          <a:p>
            <a:pPr marL="22860">
              <a:lnSpc>
                <a:spcPct val="100000"/>
              </a:lnSpc>
            </a:pPr>
            <a:r>
              <a:rPr lang="ru-RU" sz="1950" b="0" strike="noStrike" spc="4" dirty="0">
                <a:ea typeface="+mn-lt"/>
                <a:cs typeface="+mn-lt"/>
              </a:rPr>
              <a:t>2,5 </a:t>
            </a:r>
            <a:r>
              <a:rPr lang="ru-RU" sz="1950" spc="4" dirty="0" err="1">
                <a:ea typeface="+mn-lt"/>
                <a:cs typeface="+mn-lt"/>
              </a:rPr>
              <a:t>ml</a:t>
            </a:r>
            <a:r>
              <a:rPr lang="ru-RU" sz="1950" spc="4" dirty="0">
                <a:ea typeface="+mn-lt"/>
                <a:cs typeface="+mn-lt"/>
              </a:rPr>
              <a:t> </a:t>
            </a:r>
            <a:r>
              <a:rPr lang="ru-RU" sz="1950" b="0" strike="noStrike" spc="4" dirty="0">
                <a:ea typeface="+mn-lt"/>
                <a:cs typeface="+mn-lt"/>
              </a:rPr>
              <a:t>(500 </a:t>
            </a:r>
            <a:r>
              <a:rPr lang="ru-RU" sz="1950" spc="4" dirty="0" err="1">
                <a:ea typeface="+mn-lt"/>
                <a:cs typeface="+mn-lt"/>
              </a:rPr>
              <a:t>mg</a:t>
            </a:r>
            <a:r>
              <a:rPr lang="ru-RU" sz="1950" spc="4" dirty="0">
                <a:ea typeface="+mn-lt"/>
                <a:cs typeface="+mn-lt"/>
              </a:rPr>
              <a:t> </a:t>
            </a:r>
            <a:r>
              <a:rPr lang="ru-RU" sz="1950" spc="4" dirty="0" err="1">
                <a:ea typeface="+mn-lt"/>
                <a:cs typeface="+mn-lt"/>
              </a:rPr>
              <a:t>vitamina</a:t>
            </a:r>
            <a:r>
              <a:rPr lang="ru-RU" sz="1950" spc="4" dirty="0">
                <a:ea typeface="+mn-lt"/>
                <a:cs typeface="+mn-lt"/>
              </a:rPr>
              <a:t> C</a:t>
            </a:r>
            <a:r>
              <a:rPr lang="ru-RU" sz="1950" b="0" strike="noStrike" spc="4" dirty="0">
                <a:ea typeface="+mn-lt"/>
                <a:cs typeface="+mn-lt"/>
              </a:rPr>
              <a:t>, </a:t>
            </a:r>
            <a:r>
              <a:rPr lang="ru-RU" sz="1950" spc="4" dirty="0" err="1">
                <a:ea typeface="+mn-lt"/>
                <a:cs typeface="+mn-lt"/>
              </a:rPr>
              <a:t>reprezentând</a:t>
            </a:r>
            <a:r>
              <a:rPr lang="ru-RU" sz="1950" spc="4" dirty="0">
                <a:ea typeface="+mn-lt"/>
                <a:cs typeface="+mn-lt"/>
              </a:rPr>
              <a:t> </a:t>
            </a:r>
            <a:r>
              <a:rPr lang="ru-RU" sz="1950" b="0" strike="noStrike" spc="4" dirty="0">
                <a:ea typeface="+mn-lt"/>
                <a:cs typeface="+mn-lt"/>
              </a:rPr>
              <a:t>833% </a:t>
            </a:r>
            <a:r>
              <a:rPr lang="ru-RU" sz="1950" spc="4" dirty="0" err="1">
                <a:ea typeface="+mn-lt"/>
                <a:cs typeface="+mn-lt"/>
              </a:rPr>
              <a:t>din</a:t>
            </a:r>
            <a:r>
              <a:rPr lang="ru-RU" sz="1950" spc="4" dirty="0">
                <a:ea typeface="+mn-lt"/>
                <a:cs typeface="+mn-lt"/>
              </a:rPr>
              <a:t> </a:t>
            </a:r>
            <a:r>
              <a:rPr lang="ru-RU" sz="1950" spc="4" dirty="0" err="1">
                <a:ea typeface="+mn-lt"/>
                <a:cs typeface="+mn-lt"/>
              </a:rPr>
              <a:t>necesarul</a:t>
            </a:r>
            <a:r>
              <a:rPr lang="ru-RU" sz="1950" spc="4" dirty="0">
                <a:ea typeface="+mn-lt"/>
                <a:cs typeface="+mn-lt"/>
              </a:rPr>
              <a:t> </a:t>
            </a:r>
            <a:r>
              <a:rPr lang="ru-RU" sz="1950" spc="4" dirty="0" err="1">
                <a:ea typeface="+mn-lt"/>
                <a:cs typeface="+mn-lt"/>
              </a:rPr>
              <a:t>zilnic</a:t>
            </a:r>
            <a:r>
              <a:rPr lang="ru-RU" sz="1950" spc="4" dirty="0">
                <a:ea typeface="+mn-lt"/>
                <a:cs typeface="+mn-lt"/>
              </a:rPr>
              <a:t>)</a:t>
            </a:r>
            <a:endParaRPr lang="ru-RU" dirty="0"/>
          </a:p>
          <a:p>
            <a:pPr marL="12600">
              <a:spcBef>
                <a:spcPts val="11"/>
              </a:spcBef>
            </a:pPr>
            <a:endParaRPr lang="ru-RU" sz="1600" strike="noStrike" spc="-1" dirty="0">
              <a:solidFill>
                <a:srgbClr val="000000"/>
              </a:solidFill>
              <a:latin typeface="Gilroy"/>
            </a:endParaRPr>
          </a:p>
          <a:p>
            <a:pPr>
              <a:lnSpc>
                <a:spcPct val="100000"/>
              </a:lnSpc>
            </a:pPr>
            <a:r>
              <a:rPr lang="ru-RU" sz="1950" b="1" spc="-21" dirty="0">
                <a:ea typeface="+mn-lt"/>
                <a:cs typeface="+mn-lt"/>
              </a:rPr>
              <a:t>COMPOZIȚIE</a:t>
            </a:r>
            <a:r>
              <a:rPr lang="ru-RU" sz="1950" b="1" strike="noStrike" spc="-21" dirty="0">
                <a:ea typeface="+mn-lt"/>
                <a:cs typeface="+mn-lt"/>
              </a:rPr>
              <a:t>:</a:t>
            </a:r>
            <a:endParaRPr lang="ru-RU" b="1" dirty="0">
              <a:ea typeface="+mn-lt"/>
              <a:cs typeface="+mn-lt"/>
            </a:endParaRPr>
          </a:p>
          <a:p>
            <a:r>
              <a:rPr lang="ru-RU" sz="1950" spc="-21" dirty="0" err="1">
                <a:ea typeface="+mn-lt"/>
                <a:cs typeface="+mn-lt"/>
              </a:rPr>
              <a:t>vitamina</a:t>
            </a:r>
            <a:r>
              <a:rPr lang="ru-RU" sz="1950" spc="-21" dirty="0">
                <a:ea typeface="+mn-lt"/>
                <a:cs typeface="+mn-lt"/>
              </a:rPr>
              <a:t> C </a:t>
            </a:r>
            <a:r>
              <a:rPr lang="ru-RU" sz="1950" b="0" strike="noStrike" spc="-21" dirty="0">
                <a:ea typeface="+mn-lt"/>
                <a:cs typeface="+mn-lt"/>
              </a:rPr>
              <a:t>(</a:t>
            </a:r>
            <a:r>
              <a:rPr lang="ru-RU" sz="1950" spc="-21" dirty="0" err="1">
                <a:ea typeface="+mn-lt"/>
                <a:cs typeface="+mn-lt"/>
              </a:rPr>
              <a:t>acid</a:t>
            </a:r>
            <a:r>
              <a:rPr lang="ru-RU" sz="1950" spc="-21" dirty="0">
                <a:ea typeface="+mn-lt"/>
                <a:cs typeface="+mn-lt"/>
              </a:rPr>
              <a:t> </a:t>
            </a:r>
            <a:r>
              <a:rPr lang="ru-RU" sz="1950" spc="-21" dirty="0" err="1">
                <a:ea typeface="+mn-lt"/>
                <a:cs typeface="+mn-lt"/>
              </a:rPr>
              <a:t>ascorbic</a:t>
            </a:r>
            <a:r>
              <a:rPr lang="ru-RU" sz="1950" b="0" strike="noStrike" spc="-21" dirty="0">
                <a:ea typeface="+mn-lt"/>
                <a:cs typeface="+mn-lt"/>
              </a:rPr>
              <a:t>), </a:t>
            </a:r>
            <a:r>
              <a:rPr lang="ru-RU" sz="1950" spc="-21" dirty="0" err="1">
                <a:ea typeface="+mn-lt"/>
                <a:cs typeface="+mn-lt"/>
              </a:rPr>
              <a:t>apă</a:t>
            </a:r>
            <a:r>
              <a:rPr lang="ru-RU" sz="1950" b="0" strike="noStrike" spc="-21" dirty="0">
                <a:ea typeface="+mn-lt"/>
                <a:cs typeface="+mn-lt"/>
              </a:rPr>
              <a:t>, </a:t>
            </a:r>
            <a:r>
              <a:rPr lang="ru-RU" sz="1950" spc="-21" dirty="0" err="1">
                <a:ea typeface="+mn-lt"/>
                <a:cs typeface="+mn-lt"/>
              </a:rPr>
              <a:t>lecitină</a:t>
            </a:r>
            <a:r>
              <a:rPr lang="ru-RU" sz="1950" spc="-21" dirty="0">
                <a:ea typeface="+mn-lt"/>
                <a:cs typeface="+mn-lt"/>
              </a:rPr>
              <a:t> </a:t>
            </a:r>
            <a:r>
              <a:rPr lang="ru-RU" sz="1950" spc="-21" dirty="0" err="1">
                <a:ea typeface="+mn-lt"/>
                <a:cs typeface="+mn-lt"/>
              </a:rPr>
              <a:t>din</a:t>
            </a:r>
            <a:r>
              <a:rPr lang="ru-RU" sz="1950" spc="-21" dirty="0">
                <a:ea typeface="+mn-lt"/>
                <a:cs typeface="+mn-lt"/>
              </a:rPr>
              <a:t> </a:t>
            </a:r>
            <a:r>
              <a:rPr lang="ru-RU" sz="1950" spc="-21" dirty="0" err="1">
                <a:ea typeface="+mn-lt"/>
                <a:cs typeface="+mn-lt"/>
              </a:rPr>
              <a:t>floarea</a:t>
            </a:r>
            <a:r>
              <a:rPr lang="ru-RU" sz="1950" spc="-21" dirty="0">
                <a:ea typeface="+mn-lt"/>
                <a:cs typeface="+mn-lt"/>
              </a:rPr>
              <a:t> </a:t>
            </a:r>
            <a:r>
              <a:rPr lang="ru-RU" sz="1950" spc="-21" dirty="0" err="1">
                <a:ea typeface="+mn-lt"/>
                <a:cs typeface="+mn-lt"/>
              </a:rPr>
              <a:t>soarelui</a:t>
            </a:r>
            <a:r>
              <a:rPr lang="ru-RU" sz="1950" b="0" strike="noStrike" spc="-21" dirty="0">
                <a:ea typeface="+mn-lt"/>
                <a:cs typeface="+mn-lt"/>
              </a:rPr>
              <a:t>, </a:t>
            </a:r>
            <a:r>
              <a:rPr lang="ru-RU" sz="1950" spc="-21" dirty="0" err="1">
                <a:ea typeface="+mn-lt"/>
                <a:cs typeface="+mn-lt"/>
              </a:rPr>
              <a:t>glicerină</a:t>
            </a:r>
            <a:r>
              <a:rPr lang="ru-RU" sz="1950" b="0" strike="noStrike" spc="-21" dirty="0">
                <a:ea typeface="+mn-lt"/>
                <a:cs typeface="+mn-lt"/>
              </a:rPr>
              <a:t>, </a:t>
            </a:r>
            <a:r>
              <a:rPr lang="ru-RU" sz="1950" spc="-21" dirty="0" err="1">
                <a:ea typeface="+mn-lt"/>
                <a:cs typeface="+mn-lt"/>
              </a:rPr>
              <a:t>sorbat</a:t>
            </a:r>
            <a:r>
              <a:rPr lang="ru-RU" sz="1950" spc="-21" dirty="0">
                <a:ea typeface="+mn-lt"/>
                <a:cs typeface="+mn-lt"/>
              </a:rPr>
              <a:t> </a:t>
            </a:r>
            <a:r>
              <a:rPr lang="ru-RU" sz="1950" spc="-21" dirty="0" err="1">
                <a:ea typeface="+mn-lt"/>
                <a:cs typeface="+mn-lt"/>
              </a:rPr>
              <a:t>de</a:t>
            </a:r>
            <a:r>
              <a:rPr lang="ru-RU" sz="1950" spc="-21" dirty="0">
                <a:ea typeface="+mn-lt"/>
                <a:cs typeface="+mn-lt"/>
              </a:rPr>
              <a:t> </a:t>
            </a:r>
            <a:r>
              <a:rPr lang="ru-RU" sz="1950" spc="-21" dirty="0" err="1">
                <a:ea typeface="+mn-lt"/>
                <a:cs typeface="+mn-lt"/>
              </a:rPr>
              <a:t>potasiu</a:t>
            </a:r>
            <a:r>
              <a:rPr lang="ru-RU" sz="1950" b="0" strike="noStrike" spc="-21" dirty="0">
                <a:ea typeface="+mn-lt"/>
                <a:cs typeface="+mn-lt"/>
              </a:rPr>
              <a:t>, </a:t>
            </a:r>
            <a:r>
              <a:rPr lang="ru-RU" sz="1950" spc="-21" dirty="0" err="1">
                <a:ea typeface="+mn-lt"/>
                <a:cs typeface="+mn-lt"/>
              </a:rPr>
              <a:t>vitamina</a:t>
            </a:r>
            <a:r>
              <a:rPr lang="ru-RU" sz="1950" spc="-21" dirty="0">
                <a:ea typeface="+mn-lt"/>
                <a:cs typeface="+mn-lt"/>
              </a:rPr>
              <a:t> E </a:t>
            </a:r>
            <a:r>
              <a:rPr lang="ru-RU" sz="1950" b="0" strike="noStrike" spc="-21" dirty="0">
                <a:ea typeface="+mn-lt"/>
                <a:cs typeface="+mn-lt"/>
              </a:rPr>
              <a:t>(</a:t>
            </a:r>
            <a:r>
              <a:rPr lang="ru-RU" sz="1950" spc="-21" dirty="0">
                <a:ea typeface="+mn-lt"/>
                <a:cs typeface="+mn-lt"/>
              </a:rPr>
              <a:t>D-</a:t>
            </a:r>
            <a:r>
              <a:rPr lang="ru-RU" sz="1950" spc="-21" dirty="0" err="1">
                <a:ea typeface="+mn-lt"/>
                <a:cs typeface="+mn-lt"/>
              </a:rPr>
              <a:t>alpha</a:t>
            </a:r>
            <a:r>
              <a:rPr lang="ru-RU" sz="1950" spc="-21" dirty="0">
                <a:ea typeface="+mn-lt"/>
                <a:cs typeface="+mn-lt"/>
              </a:rPr>
              <a:t>-</a:t>
            </a:r>
            <a:r>
              <a:rPr lang="ru-RU" sz="1950" spc="-21" dirty="0" err="1">
                <a:ea typeface="+mn-lt"/>
                <a:cs typeface="+mn-lt"/>
              </a:rPr>
              <a:t>tocoferol</a:t>
            </a:r>
            <a:r>
              <a:rPr lang="ru-RU" sz="1950" b="0" strike="noStrike" spc="-21" dirty="0">
                <a:ea typeface="+mn-lt"/>
                <a:cs typeface="+mn-lt"/>
              </a:rPr>
              <a:t>)</a:t>
            </a:r>
            <a:endParaRPr lang="ru-RU" sz="1950" spc="-21" dirty="0">
              <a:ea typeface="+mn-lt"/>
              <a:cs typeface="+mn-lt"/>
            </a:endParaRPr>
          </a:p>
          <a:p>
            <a:endParaRPr lang="ru-RU" sz="1950" spc="-21" dirty="0">
              <a:ea typeface="+mn-lt"/>
              <a:cs typeface="+mn-lt"/>
            </a:endParaRPr>
          </a:p>
          <a:p>
            <a:r>
              <a:rPr lang="ru-RU" sz="1950" spc="-21" dirty="0" err="1">
                <a:ea typeface="+mn-lt"/>
                <a:cs typeface="+mn-lt"/>
              </a:rPr>
              <a:t>Cod</a:t>
            </a:r>
            <a:r>
              <a:rPr lang="ru-RU" sz="1950" b="0" strike="noStrike" spc="-21" dirty="0">
                <a:ea typeface="+mn-lt"/>
                <a:cs typeface="+mn-lt"/>
              </a:rPr>
              <a:t>: 2166</a:t>
            </a:r>
            <a:endParaRPr lang="ru-RU" dirty="0"/>
          </a:p>
          <a:p>
            <a:pPr marL="22860">
              <a:lnSpc>
                <a:spcPct val="100000"/>
              </a:lnSpc>
            </a:pPr>
            <a:endParaRPr lang="ru-RU" sz="1950" b="1" strike="noStrike" spc="-2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10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C</a:t>
            </a:r>
          </a:p>
        </p:txBody>
      </p:sp>
      <p:sp>
        <p:nvSpPr>
          <p:cNvPr id="311" name="TextShape 8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r>
              <a:rPr lang="en-US" sz="3200" b="1" dirty="0"/>
              <a:t>VITAMINA C </a:t>
            </a:r>
            <a:r>
              <a:rPr lang="en-US" sz="3200" b="1" dirty="0" smtClean="0"/>
              <a:t>LIPOZOMALĂ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3"/>
          <p:cNvSpPr/>
          <p:nvPr/>
        </p:nvSpPr>
        <p:spPr>
          <a:xfrm>
            <a:off x="579960" y="2570039"/>
            <a:ext cx="5940110" cy="2850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r>
              <a:rPr lang="ru-RU" sz="1600" spc="18" dirty="0" err="1">
                <a:ea typeface="+mn-lt"/>
                <a:cs typeface="+mn-lt"/>
              </a:rPr>
              <a:t>Vitamina</a:t>
            </a:r>
            <a:r>
              <a:rPr lang="ru-RU" sz="1600" spc="18" dirty="0">
                <a:ea typeface="+mn-lt"/>
                <a:cs typeface="+mn-lt"/>
              </a:rPr>
              <a:t> C </a:t>
            </a:r>
            <a:r>
              <a:rPr lang="ru-RU" sz="1600" spc="18" dirty="0" err="1">
                <a:ea typeface="+mn-lt"/>
                <a:cs typeface="+mn-lt"/>
              </a:rPr>
              <a:t>este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cel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mai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important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antioxidant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pentru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organism</a:t>
            </a:r>
            <a:r>
              <a:rPr lang="ru-RU" sz="1600" b="0" strike="noStrike" spc="18" dirty="0">
                <a:ea typeface="+mn-lt"/>
                <a:cs typeface="+mn-lt"/>
              </a:rPr>
              <a:t>. </a:t>
            </a:r>
            <a:r>
              <a:rPr lang="ru-RU" sz="1600" spc="18" dirty="0" err="1">
                <a:ea typeface="+mn-lt"/>
                <a:cs typeface="+mn-lt"/>
              </a:rPr>
              <a:t>Omul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poate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obține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această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vitamină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numai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din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hrană</a:t>
            </a:r>
            <a:r>
              <a:rPr lang="ru-RU" sz="1600" b="0" strike="noStrike" spc="18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>
                <a:ea typeface="+mn-lt"/>
                <a:cs typeface="+mn-lt"/>
              </a:rPr>
              <a:t>Sursele principale</a:t>
            </a:r>
            <a:r>
              <a:rPr lang="ru-RU" sz="1600" b="0" strike="noStrike" spc="18" dirty="0">
                <a:ea typeface="+mn-lt"/>
                <a:cs typeface="+mn-lt"/>
              </a:rPr>
              <a:t>: </a:t>
            </a:r>
            <a:r>
              <a:rPr lang="ru-RU" sz="1600" spc="18" dirty="0">
                <a:ea typeface="+mn-lt"/>
                <a:cs typeface="+mn-lt"/>
              </a:rPr>
              <a:t>ardei gras roșu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coacăze negre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citrice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măceșe</a:t>
            </a:r>
            <a:r>
              <a:rPr lang="ru-RU" sz="1600" b="0" strike="noStrike" spc="18" dirty="0">
                <a:ea typeface="+mn-lt"/>
                <a:cs typeface="+mn-lt"/>
              </a:rPr>
              <a:t>.</a:t>
            </a:r>
            <a:endParaRPr lang="ru-RU" spc="18" dirty="0">
              <a:ea typeface="+mn-lt"/>
              <a:cs typeface="+mn-lt"/>
            </a:endParaRPr>
          </a:p>
          <a:p>
            <a:endParaRPr lang="ru-RU" sz="1600" spc="18" dirty="0">
              <a:ea typeface="+mn-lt"/>
              <a:cs typeface="+mn-lt"/>
            </a:endParaRPr>
          </a:p>
          <a:p>
            <a:r>
              <a:rPr lang="ru-RU" sz="1600" spc="18" dirty="0" err="1">
                <a:ea typeface="+mn-lt"/>
                <a:cs typeface="+mn-lt"/>
              </a:rPr>
              <a:t>Vitamine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b="0" strike="noStrike" spc="18" dirty="0">
                <a:ea typeface="+mn-lt"/>
                <a:cs typeface="+mn-lt"/>
              </a:rPr>
              <a:t>C </a:t>
            </a:r>
            <a:r>
              <a:rPr lang="ru-RU" sz="1600" spc="18" dirty="0" err="1">
                <a:ea typeface="+mn-lt"/>
                <a:cs typeface="+mn-lt"/>
              </a:rPr>
              <a:t>ajută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la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asimilarea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proteinelor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 err="1">
                <a:ea typeface="+mn-lt"/>
                <a:cs typeface="+mn-lt"/>
              </a:rPr>
              <a:t>calciului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 err="1">
                <a:ea typeface="+mn-lt"/>
                <a:cs typeface="+mn-lt"/>
              </a:rPr>
              <a:t>fierului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 err="1">
                <a:ea typeface="+mn-lt"/>
                <a:cs typeface="+mn-lt"/>
              </a:rPr>
              <a:t>vitaminei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b="0" strike="noStrike" spc="18" dirty="0">
                <a:ea typeface="+mn-lt"/>
                <a:cs typeface="+mn-lt"/>
              </a:rPr>
              <a:t>E </a:t>
            </a:r>
            <a:r>
              <a:rPr lang="ru-RU" sz="1600" spc="18" dirty="0" err="1">
                <a:ea typeface="+mn-lt"/>
                <a:cs typeface="+mn-lt"/>
              </a:rPr>
              <a:t>și</a:t>
            </a:r>
            <a:r>
              <a:rPr lang="ru-RU" sz="1600" spc="18" dirty="0">
                <a:ea typeface="+mn-lt"/>
                <a:cs typeface="+mn-lt"/>
              </a:rPr>
              <a:t> a </a:t>
            </a:r>
            <a:r>
              <a:rPr lang="ru-RU" sz="1600" spc="18" dirty="0" err="1">
                <a:ea typeface="+mn-lt"/>
                <a:cs typeface="+mn-lt"/>
              </a:rPr>
              <a:t>altor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minerale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și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vitamine</a:t>
            </a:r>
            <a:r>
              <a:rPr lang="ru-RU" sz="1600" spc="18" dirty="0">
                <a:ea typeface="+mn-lt"/>
                <a:cs typeface="+mn-lt"/>
              </a:rPr>
              <a:t> </a:t>
            </a:r>
            <a:r>
              <a:rPr lang="ru-RU" sz="1600" spc="18" dirty="0" err="1">
                <a:ea typeface="+mn-lt"/>
                <a:cs typeface="+mn-lt"/>
              </a:rPr>
              <a:t>importante</a:t>
            </a:r>
            <a:r>
              <a:rPr lang="ru-RU" sz="1600" spc="18" dirty="0">
                <a:ea typeface="+mn-lt"/>
                <a:cs typeface="+mn-lt"/>
              </a:rPr>
              <a:t>. Este implicată în funcționarea sistemelor imunitar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hormonal</a:t>
            </a:r>
            <a:r>
              <a:rPr lang="ru-RU" sz="1600" b="0" strike="noStrike" spc="18" dirty="0">
                <a:ea typeface="+mn-lt"/>
                <a:cs typeface="+mn-lt"/>
              </a:rPr>
              <a:t>, </a:t>
            </a:r>
            <a:r>
              <a:rPr lang="ru-RU" sz="1600" spc="18" dirty="0">
                <a:ea typeface="+mn-lt"/>
                <a:cs typeface="+mn-lt"/>
              </a:rPr>
              <a:t>nervos și cardio-vascular</a:t>
            </a:r>
            <a:r>
              <a:rPr lang="ru-RU" sz="1600" b="0" strike="noStrike" spc="18" dirty="0">
                <a:ea typeface="+mn-lt"/>
                <a:cs typeface="+mn-lt"/>
              </a:rPr>
              <a:t>.</a:t>
            </a:r>
            <a:endParaRPr lang="ru-RU" spc="18" dirty="0">
              <a:ea typeface="+mn-lt"/>
              <a:cs typeface="+mn-lt"/>
            </a:endParaRPr>
          </a:p>
          <a:p>
            <a:pPr marL="12065">
              <a:lnSpc>
                <a:spcPts val="1800"/>
              </a:lnSpc>
              <a:spcBef>
                <a:spcPts val="261"/>
              </a:spcBef>
            </a:pPr>
            <a:endParaRPr lang="ru-RU" sz="1600" b="0" strike="noStrike" spc="18" dirty="0">
              <a:solidFill>
                <a:srgbClr val="565655"/>
              </a:solidFill>
              <a:latin typeface="Arial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8331120" y="343440"/>
            <a:ext cx="3633480" cy="68511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TextShape 5"/>
          <p:cNvSpPr txBox="1"/>
          <p:nvPr/>
        </p:nvSpPr>
        <p:spPr>
          <a:xfrm>
            <a:off x="609480" y="86472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5000" b="1" spc="12" dirty="0">
                <a:solidFill>
                  <a:srgbClr val="565655"/>
                </a:solidFill>
                <a:latin typeface="Gilroy"/>
              </a:rPr>
              <a:t>VITAMINA С</a:t>
            </a:r>
            <a:endParaRPr lang="ru-RU" sz="5000" b="1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17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 anchor="t"/>
          <a:lstStyle/>
          <a:p>
            <a:pPr marL="13970">
              <a:lnSpc>
                <a:spcPts val="3685"/>
              </a:lnSpc>
              <a:spcBef>
                <a:spcPts val="680"/>
              </a:spcBef>
            </a:pPr>
            <a:r>
              <a:rPr lang="ru-RU" sz="2000" b="1" spc="-1" dirty="0">
                <a:ea typeface="+mn-lt"/>
                <a:cs typeface="+mn-lt"/>
              </a:rPr>
              <a:t>IMUNITATE</a:t>
            </a:r>
            <a:r>
              <a:rPr lang="ru-RU" sz="2000" b="1" strike="noStrike" spc="-1" dirty="0">
                <a:ea typeface="+mn-lt"/>
                <a:cs typeface="+mn-lt"/>
              </a:rPr>
              <a:t>, </a:t>
            </a:r>
            <a:r>
              <a:rPr lang="ru-RU" sz="2000" b="1" spc="-1" dirty="0">
                <a:ea typeface="+mn-lt"/>
                <a:cs typeface="+mn-lt"/>
              </a:rPr>
              <a:t>TINEREȚE</a:t>
            </a:r>
            <a:r>
              <a:rPr lang="ru-RU" sz="2000" b="1" strike="noStrike" spc="-1" dirty="0">
                <a:ea typeface="+mn-lt"/>
                <a:cs typeface="+mn-lt"/>
              </a:rPr>
              <a:t>, </a:t>
            </a:r>
            <a:r>
              <a:rPr lang="ru-RU" sz="2000" b="1" spc="-1" dirty="0">
                <a:ea typeface="+mn-lt"/>
                <a:cs typeface="+mn-lt"/>
              </a:rPr>
              <a:t>ANTISTRES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4877089" cy="29804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 anchor="t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pc="12" dirty="0">
                <a:solidFill>
                  <a:srgbClr val="00B6E5"/>
                </a:solidFill>
                <a:latin typeface="Gilroy"/>
              </a:rPr>
              <a:t>VITAMINA </a:t>
            </a:r>
            <a:r>
              <a:rPr lang="ru-RU" sz="3700" b="1" strike="noStrike" spc="9" dirty="0">
                <a:solidFill>
                  <a:srgbClr val="00B6E5"/>
                </a:solidFill>
                <a:latin typeface="Gilroy"/>
              </a:rPr>
              <a:t>С</a:t>
            </a:r>
            <a:r>
              <a:rPr lang="ru-RU" sz="3700" b="1" spc="9" dirty="0">
                <a:solidFill>
                  <a:srgbClr val="00B6E5"/>
                </a:solidFill>
                <a:latin typeface="Gilroy"/>
              </a:rPr>
              <a:t> </a:t>
            </a:r>
            <a:r>
              <a:rPr lang="en-US" sz="3700" b="1" spc="9" dirty="0" smtClean="0">
                <a:solidFill>
                  <a:srgbClr val="00B6E5"/>
                </a:solidFill>
                <a:latin typeface="Gilroy"/>
              </a:rPr>
              <a:t>LIPOZOMALĂ</a:t>
            </a:r>
            <a:r>
              <a:rPr lang="ru-RU" sz="3700" b="1" strike="noStrike" spc="9" dirty="0" smtClean="0">
                <a:solidFill>
                  <a:srgbClr val="00B6E5"/>
                </a:solidFill>
                <a:latin typeface="Gilroy"/>
              </a:rPr>
              <a:t>:</a:t>
            </a:r>
            <a:r>
              <a:rPr lang="ru-RU" sz="3700" b="1" spc="9" dirty="0">
                <a:solidFill>
                  <a:srgbClr val="00B6E5"/>
                </a:solidFill>
                <a:latin typeface="Gilroy"/>
              </a:rPr>
              <a:t> </a:t>
            </a:r>
            <a:r>
              <a:rPr lang="ru-RU" sz="3700" b="1" strike="noStrike" spc="9" dirty="0">
                <a:solidFill>
                  <a:srgbClr val="00B6E5"/>
                </a:solidFill>
                <a:latin typeface="Gilroy"/>
              </a:rPr>
              <a:t> </a:t>
            </a:r>
            <a:r>
              <a:rPr lang="ro-RO" sz="3700" b="1" strike="noStrike" spc="9" dirty="0" smtClean="0">
                <a:solidFill>
                  <a:srgbClr val="00B6E5"/>
                </a:solidFill>
                <a:latin typeface="Gilroy"/>
              </a:rPr>
              <a:t/>
            </a:r>
            <a:br>
              <a:rPr lang="ro-RO" sz="3700" b="1" strike="noStrike" spc="9" dirty="0" smtClean="0">
                <a:solidFill>
                  <a:srgbClr val="00B6E5"/>
                </a:solidFill>
                <a:latin typeface="Gilroy"/>
              </a:rPr>
            </a:br>
            <a:r>
              <a:rPr lang="ru-RU" sz="3700" b="1" spc="9" dirty="0" smtClean="0">
                <a:ea typeface="+mn-lt"/>
                <a:cs typeface="+mn-lt"/>
              </a:rPr>
              <a:t>BIOACCESIBILITATE </a:t>
            </a:r>
            <a:r>
              <a:rPr lang="ru-RU" sz="3700" b="1" spc="9" dirty="0">
                <a:ea typeface="+mn-lt"/>
                <a:cs typeface="+mn-lt"/>
              </a:rPr>
              <a:t>MAXIMĂ</a:t>
            </a:r>
            <a:endParaRPr lang="ru-RU" sz="3700" b="1" spc="-1" dirty="0">
              <a:latin typeface="Gilroy"/>
            </a:endParaRPr>
          </a:p>
          <a:p>
            <a:pPr>
              <a:lnSpc>
                <a:spcPts val="3685"/>
              </a:lnSpc>
              <a:spcBef>
                <a:spcPts val="609"/>
              </a:spcBef>
            </a:pPr>
            <a:endParaRPr lang="ru-RU" sz="3700" b="1" strike="noStrike" spc="9" dirty="0">
              <a:solidFill>
                <a:srgbClr val="00B6E5"/>
              </a:solidFill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3834928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r>
              <a:rPr lang="ru-RU" sz="1600" b="1" dirty="0" err="1"/>
              <a:t>Fără</a:t>
            </a:r>
            <a:r>
              <a:rPr lang="ru-RU" sz="1600" b="1" dirty="0"/>
              <a:t> </a:t>
            </a:r>
            <a:r>
              <a:rPr lang="ru-RU" sz="1600" b="1" dirty="0" err="1"/>
              <a:t>efecte</a:t>
            </a:r>
            <a:r>
              <a:rPr lang="ru-RU" sz="1600" b="1" dirty="0"/>
              <a:t> </a:t>
            </a:r>
            <a:r>
              <a:rPr lang="ru-RU" sz="1600" b="1" dirty="0" err="1"/>
              <a:t>secundare</a:t>
            </a:r>
            <a:endParaRPr lang="ru-RU" sz="1600" dirty="0" err="1"/>
          </a:p>
          <a:p>
            <a:r>
              <a:rPr lang="ru-RU" sz="1600" dirty="0"/>
              <a:t>Nu este distrusă de sucul gastric și nu irită tractul gastro-intestinal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394776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096848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pPr marL="12065">
              <a:lnSpc>
                <a:spcPts val="1760"/>
              </a:lnSpc>
            </a:pPr>
            <a:r>
              <a:rPr lang="ru-RU" sz="1600" dirty="0">
                <a:ea typeface="+mn-lt"/>
                <a:cs typeface="+mn-lt"/>
              </a:rPr>
              <a:t>Formă accesibilă de administrare</a:t>
            </a:r>
            <a:r>
              <a:rPr lang="ru-RU" sz="1600" strike="noStrike" dirty="0">
                <a:ea typeface="+mn-lt"/>
                <a:cs typeface="+mn-lt"/>
              </a:rPr>
              <a:t>: </a:t>
            </a:r>
            <a:r>
              <a:rPr lang="ru-RU" sz="1600" dirty="0">
                <a:ea typeface="+mn-lt"/>
                <a:cs typeface="+mn-lt"/>
              </a:rPr>
              <a:t>Vitamina C </a:t>
            </a:r>
            <a:r>
              <a:rPr lang="en-US" sz="1600" dirty="0" smtClean="0">
                <a:ea typeface="+mn-lt"/>
                <a:cs typeface="+mn-lt"/>
              </a:rPr>
              <a:t>LIPOZOMALĂ</a:t>
            </a:r>
            <a:r>
              <a:rPr lang="ru-RU" sz="1600" dirty="0" smtClean="0">
                <a:ea typeface="+mn-lt"/>
                <a:cs typeface="+mn-lt"/>
              </a:rPr>
              <a:t> </a:t>
            </a:r>
            <a:r>
              <a:rPr lang="ru-RU" sz="1600" dirty="0">
                <a:ea typeface="+mn-lt"/>
                <a:cs typeface="+mn-lt"/>
              </a:rPr>
              <a:t>se administrează oral</a:t>
            </a:r>
            <a:endParaRPr lang="en-US" dirty="0" err="1"/>
          </a:p>
        </p:txBody>
      </p:sp>
      <p:sp>
        <p:nvSpPr>
          <p:cNvPr id="380" name="CustomShape 5"/>
          <p:cNvSpPr/>
          <p:nvPr/>
        </p:nvSpPr>
        <p:spPr>
          <a:xfrm>
            <a:off x="6798960" y="2209680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022170"/>
            <a:ext cx="4725000" cy="548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 anchor="t"/>
          <a:lstStyle/>
          <a:p>
            <a:r>
              <a:rPr lang="ru-RU" sz="1600" dirty="0" err="1">
                <a:ea typeface="+mn-lt"/>
                <a:cs typeface="+mn-lt"/>
              </a:rPr>
              <a:t>Acțiune</a:t>
            </a:r>
            <a:r>
              <a:rPr lang="ru-RU" sz="1600" dirty="0">
                <a:ea typeface="+mn-lt"/>
                <a:cs typeface="+mn-lt"/>
              </a:rPr>
              <a:t> </a:t>
            </a:r>
            <a:r>
              <a:rPr lang="ru-RU" sz="1600" dirty="0" err="1">
                <a:ea typeface="+mn-lt"/>
                <a:cs typeface="+mn-lt"/>
              </a:rPr>
              <a:t>țintită</a:t>
            </a:r>
            <a:r>
              <a:rPr lang="ru-RU" sz="1600" dirty="0">
                <a:ea typeface="+mn-lt"/>
                <a:cs typeface="+mn-lt"/>
              </a:rPr>
              <a:t>:</a:t>
            </a:r>
            <a:endParaRPr lang="ru-RU" sz="1600" b="1" dirty="0"/>
          </a:p>
          <a:p>
            <a:r>
              <a:rPr lang="ru-RU" sz="1600" dirty="0" err="1">
                <a:cs typeface="Arial"/>
              </a:rPr>
              <a:t>pătrunde</a:t>
            </a:r>
            <a:r>
              <a:rPr lang="ru-RU" sz="1600" dirty="0">
                <a:ea typeface="+mn-lt"/>
                <a:cs typeface="+mn-lt"/>
              </a:rPr>
              <a:t> </a:t>
            </a:r>
            <a:r>
              <a:rPr lang="ru-RU" sz="1600" dirty="0" err="1">
                <a:ea typeface="+mn-lt"/>
                <a:cs typeface="+mn-lt"/>
              </a:rPr>
              <a:t>direct</a:t>
            </a:r>
            <a:r>
              <a:rPr lang="ru-RU" sz="1600" dirty="0">
                <a:ea typeface="+mn-lt"/>
                <a:cs typeface="+mn-lt"/>
              </a:rPr>
              <a:t> </a:t>
            </a:r>
            <a:r>
              <a:rPr lang="ru-RU" sz="1600" dirty="0" err="1">
                <a:ea typeface="+mn-lt"/>
                <a:cs typeface="+mn-lt"/>
              </a:rPr>
              <a:t>în</a:t>
            </a:r>
            <a:r>
              <a:rPr lang="ru-RU" sz="1600" dirty="0">
                <a:ea typeface="+mn-lt"/>
                <a:cs typeface="+mn-lt"/>
              </a:rPr>
              <a:t> </a:t>
            </a:r>
            <a:r>
              <a:rPr lang="ru-RU" sz="1600" dirty="0" err="1">
                <a:ea typeface="+mn-lt"/>
                <a:cs typeface="+mn-lt"/>
              </a:rPr>
              <a:t>celulă</a:t>
            </a:r>
            <a:r>
              <a:rPr lang="ru-RU" sz="1600" dirty="0"/>
              <a:t> 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095132"/>
            <a:ext cx="126000" cy="12600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7083000" y="4990528"/>
            <a:ext cx="5610112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1600" b="1" dirty="0" err="1">
                <a:solidFill>
                  <a:srgbClr val="000000"/>
                </a:solidFill>
                <a:latin typeface="Helvetica Neue World"/>
              </a:rPr>
              <a:t>Protecție</a:t>
            </a:r>
            <a:r>
              <a:rPr lang="ru-RU" sz="1600" b="1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Helvetica Neue World"/>
              </a:rPr>
              <a:t>suplimentară</a:t>
            </a:r>
            <a:r>
              <a:rPr lang="ru-RU" sz="1600" b="1" dirty="0">
                <a:solidFill>
                  <a:srgbClr val="000000"/>
                </a:solidFill>
                <a:latin typeface="Helvetica Neue World"/>
              </a:rPr>
              <a:t> a </a:t>
            </a:r>
            <a:r>
              <a:rPr lang="ru-RU" sz="1600" b="1" dirty="0" err="1">
                <a:solidFill>
                  <a:srgbClr val="000000"/>
                </a:solidFill>
                <a:latin typeface="Helvetica Neue World"/>
              </a:rPr>
              <a:t>celulelor</a:t>
            </a:r>
            <a:r>
              <a:rPr lang="ru-RU" sz="1600" b="1" dirty="0">
                <a:solidFill>
                  <a:srgbClr val="000000"/>
                </a:solidFill>
                <a:latin typeface="Helvetica Neue World"/>
              </a:rPr>
              <a:t>:</a:t>
            </a:r>
            <a:endParaRPr lang="ru-RU" sz="1600" dirty="0">
              <a:latin typeface="Helvetica Neue World"/>
            </a:endParaRPr>
          </a:p>
          <a:p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Conține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fosfolipide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care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reprezintă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materialul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de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construcție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pentru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membranele</a:t>
            </a:r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Helvetica Neue World"/>
              </a:rPr>
              <a:t>celulare</a:t>
            </a:r>
            <a:endParaRPr lang="ru-RU" sz="1600" dirty="0" err="1">
              <a:latin typeface="Helvetica Neue World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6797706" y="5107058"/>
            <a:ext cx="126000" cy="12600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xmlns="" val="3784188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1411</Words>
  <Application>Microsoft Office PowerPoint</Application>
  <PresentationFormat>Custom</PresentationFormat>
  <Paragraphs>213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Ефимова Анна</dc:creator>
  <cp:lastModifiedBy>Eduard</cp:lastModifiedBy>
  <cp:revision>580</cp:revision>
  <dcterms:created xsi:type="dcterms:W3CDTF">2019-07-15T07:34:51Z</dcterms:created>
  <dcterms:modified xsi:type="dcterms:W3CDTF">2019-08-22T12:30:02Z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2019-07-15T00:00:00Z</vt:filetime>
  </property>
  <property fmtid="{D5CDD505-2E9C-101B-9397-08002B2CF9AE}" pid="4" name="Creator">
    <vt:lpwstr>Adobe InDesign 14.0 (Windows)</vt:lpwstr>
  </property>
  <property fmtid="{D5CDD505-2E9C-101B-9397-08002B2CF9AE}" pid="5" name="HyperlinksChanged">
    <vt:bool>false</vt:bool>
  </property>
  <property fmtid="{D5CDD505-2E9C-101B-9397-08002B2CF9AE}" pid="6" name="LastSaved">
    <vt:filetime>2019-07-15T00:00:00Z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</Properties>
</file>